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5"/>
  </p:notesMasterIdLst>
  <p:sldIdLst>
    <p:sldId id="256" r:id="rId2"/>
    <p:sldId id="289" r:id="rId3"/>
    <p:sldId id="258" r:id="rId4"/>
    <p:sldId id="260" r:id="rId5"/>
    <p:sldId id="261" r:id="rId6"/>
    <p:sldId id="313" r:id="rId7"/>
    <p:sldId id="312" r:id="rId8"/>
    <p:sldId id="311" r:id="rId9"/>
    <p:sldId id="338" r:id="rId10"/>
    <p:sldId id="315" r:id="rId11"/>
    <p:sldId id="316" r:id="rId12"/>
    <p:sldId id="314" r:id="rId13"/>
    <p:sldId id="317" r:id="rId14"/>
    <p:sldId id="319" r:id="rId15"/>
    <p:sldId id="262" r:id="rId16"/>
    <p:sldId id="318" r:id="rId17"/>
    <p:sldId id="324" r:id="rId18"/>
    <p:sldId id="320" r:id="rId19"/>
    <p:sldId id="326" r:id="rId20"/>
    <p:sldId id="321" r:id="rId21"/>
    <p:sldId id="327" r:id="rId22"/>
    <p:sldId id="322" r:id="rId23"/>
    <p:sldId id="323" r:id="rId24"/>
    <p:sldId id="263" r:id="rId25"/>
    <p:sldId id="325" r:id="rId26"/>
    <p:sldId id="328" r:id="rId27"/>
    <p:sldId id="329" r:id="rId28"/>
    <p:sldId id="330" r:id="rId29"/>
    <p:sldId id="331" r:id="rId30"/>
    <p:sldId id="332" r:id="rId31"/>
    <p:sldId id="333" r:id="rId32"/>
    <p:sldId id="334" r:id="rId33"/>
    <p:sldId id="339" r:id="rId34"/>
  </p:sldIdLst>
  <p:sldSz cx="9144000" cy="5143500" type="screen16x9"/>
  <p:notesSz cx="6858000" cy="9144000"/>
  <p:embeddedFontLst>
    <p:embeddedFont>
      <p:font typeface="Nunito Light" panose="020B0604020202020204" charset="0"/>
      <p:regular r:id="rId36"/>
      <p:italic r:id="rId37"/>
    </p:embeddedFont>
    <p:embeddedFont>
      <p:font typeface="Barlow Light" panose="020B0604020202020204" charset="0"/>
      <p:regular r:id="rId38"/>
      <p:italic r:id="rId39"/>
    </p:embeddedFont>
    <p:embeddedFont>
      <p:font typeface="Barlow" panose="020B0604020202020204" charset="0"/>
      <p:regular r:id="rId40"/>
      <p:bold r:id="rId41"/>
      <p:italic r:id="rId42"/>
      <p:boldItalic r:id="rId43"/>
    </p:embeddedFont>
    <p:embeddedFont>
      <p:font typeface="Anaheim" panose="020B0604020202020204" charset="0"/>
      <p:regular r:id="rId44"/>
    </p:embeddedFont>
    <p:embeddedFont>
      <p:font typeface="Epilogue"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6DB018-D0C4-4C3C-BA9B-84D16EA5F011}">
  <a:tblStyle styleId="{BC6DB018-D0C4-4C3C-BA9B-84D16EA5F0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DF9E16-5D16-43EF-AA3D-6FF27C3FE25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245bd6a573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245bd6a573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584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383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65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2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199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840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241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040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1435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225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46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499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6" name="Google Shape;189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53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4467458b9f_1_1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24467458b9f_1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320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199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578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5" name="Google Shape;193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158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544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6" name="Google Shape;184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832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985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930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786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27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592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714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300" y="4975"/>
            <a:ext cx="9137400" cy="5143399"/>
            <a:chOff x="3300" y="4975"/>
            <a:chExt cx="9137400" cy="5143399"/>
          </a:xfrm>
        </p:grpSpPr>
        <p:grpSp>
          <p:nvGrpSpPr>
            <p:cNvPr id="10" name="Google Shape;10;p2"/>
            <p:cNvGrpSpPr/>
            <p:nvPr/>
          </p:nvGrpSpPr>
          <p:grpSpPr>
            <a:xfrm>
              <a:off x="3300" y="256486"/>
              <a:ext cx="9137400" cy="4629802"/>
              <a:chOff x="3300" y="256486"/>
              <a:chExt cx="9137400" cy="4629802"/>
            </a:xfrm>
          </p:grpSpPr>
          <p:cxnSp>
            <p:nvCxnSpPr>
              <p:cNvPr id="11" name="Google Shape;11;p2"/>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 name="Google Shape;12;p2"/>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 name="Google Shape;13;p2"/>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4" name="Google Shape;14;p2"/>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5" name="Google Shape;15;p2"/>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6" name="Google Shape;16;p2"/>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 name="Google Shape;17;p2"/>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8" name="Google Shape;18;p2"/>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 name="Google Shape;19;p2"/>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 name="Google Shape;20;p2"/>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1" name="Google Shape;21;p2"/>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2" name="Google Shape;22;p2"/>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3" name="Google Shape;23;p2"/>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4" name="Google Shape;24;p2"/>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5" name="Google Shape;25;p2"/>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6" name="Google Shape;26;p2"/>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7" name="Google Shape;27;p2"/>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8" name="Google Shape;28;p2"/>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9" name="Google Shape;29;p2"/>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30" name="Google Shape;30;p2"/>
            <p:cNvGrpSpPr/>
            <p:nvPr/>
          </p:nvGrpSpPr>
          <p:grpSpPr>
            <a:xfrm>
              <a:off x="272000" y="4975"/>
              <a:ext cx="8600000" cy="5143399"/>
              <a:chOff x="272000" y="4975"/>
              <a:chExt cx="8600000" cy="5180700"/>
            </a:xfrm>
          </p:grpSpPr>
          <p:cxnSp>
            <p:nvCxnSpPr>
              <p:cNvPr id="31" name="Google Shape;31;p2"/>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2" name="Google Shape;32;p2"/>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 name="Google Shape;33;p2"/>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 name="Google Shape;34;p2"/>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 name="Google Shape;35;p2"/>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6" name="Google Shape;36;p2"/>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7" name="Google Shape;37;p2"/>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8" name="Google Shape;38;p2"/>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9" name="Google Shape;39;p2"/>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0" name="Google Shape;40;p2"/>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1" name="Google Shape;41;p2"/>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2" name="Google Shape;42;p2"/>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3" name="Google Shape;43;p2"/>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4" name="Google Shape;44;p2"/>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5" name="Google Shape;45;p2"/>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6" name="Google Shape;46;p2"/>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7" name="Google Shape;47;p2"/>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8" name="Google Shape;48;p2"/>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49" name="Google Shape;49;p2"/>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0" name="Google Shape;50;p2"/>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1" name="Google Shape;51;p2"/>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2" name="Google Shape;52;p2"/>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3" name="Google Shape;53;p2"/>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4" name="Google Shape;54;p2"/>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5" name="Google Shape;55;p2"/>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6" name="Google Shape;56;p2"/>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7" name="Google Shape;57;p2"/>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 name="Google Shape;58;p2"/>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 name="Google Shape;59;p2"/>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 name="Google Shape;60;p2"/>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1" name="Google Shape;61;p2"/>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2" name="Google Shape;62;p2"/>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3" name="Google Shape;63;p2"/>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64" name="Google Shape;64;p2"/>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txBox="1">
            <a:spLocks noGrp="1"/>
          </p:cNvSpPr>
          <p:nvPr>
            <p:ph type="ctrTitle"/>
          </p:nvPr>
        </p:nvSpPr>
        <p:spPr>
          <a:xfrm>
            <a:off x="713225" y="615700"/>
            <a:ext cx="5379900" cy="17517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4000"/>
              <a:buNone/>
              <a:defRPr sz="4000"/>
            </a:lvl1pPr>
            <a:lvl2pPr lvl="1" algn="ctr">
              <a:spcBef>
                <a:spcPts val="0"/>
              </a:spcBef>
              <a:spcAft>
                <a:spcPts val="0"/>
              </a:spcAft>
              <a:buClr>
                <a:srgbClr val="191919"/>
              </a:buClr>
              <a:buSzPts val="4000"/>
              <a:buNone/>
              <a:defRPr sz="4000">
                <a:solidFill>
                  <a:srgbClr val="191919"/>
                </a:solidFill>
              </a:defRPr>
            </a:lvl2pPr>
            <a:lvl3pPr lvl="2" algn="ctr">
              <a:spcBef>
                <a:spcPts val="0"/>
              </a:spcBef>
              <a:spcAft>
                <a:spcPts val="0"/>
              </a:spcAft>
              <a:buClr>
                <a:srgbClr val="191919"/>
              </a:buClr>
              <a:buSzPts val="4000"/>
              <a:buNone/>
              <a:defRPr sz="4000">
                <a:solidFill>
                  <a:srgbClr val="191919"/>
                </a:solidFill>
              </a:defRPr>
            </a:lvl3pPr>
            <a:lvl4pPr lvl="3" algn="ctr">
              <a:spcBef>
                <a:spcPts val="0"/>
              </a:spcBef>
              <a:spcAft>
                <a:spcPts val="0"/>
              </a:spcAft>
              <a:buClr>
                <a:srgbClr val="191919"/>
              </a:buClr>
              <a:buSzPts val="4000"/>
              <a:buNone/>
              <a:defRPr sz="4000">
                <a:solidFill>
                  <a:srgbClr val="191919"/>
                </a:solidFill>
              </a:defRPr>
            </a:lvl4pPr>
            <a:lvl5pPr lvl="4" algn="ctr">
              <a:spcBef>
                <a:spcPts val="0"/>
              </a:spcBef>
              <a:spcAft>
                <a:spcPts val="0"/>
              </a:spcAft>
              <a:buClr>
                <a:srgbClr val="191919"/>
              </a:buClr>
              <a:buSzPts val="4000"/>
              <a:buNone/>
              <a:defRPr sz="4000">
                <a:solidFill>
                  <a:srgbClr val="191919"/>
                </a:solidFill>
              </a:defRPr>
            </a:lvl5pPr>
            <a:lvl6pPr lvl="5" algn="ctr">
              <a:spcBef>
                <a:spcPts val="0"/>
              </a:spcBef>
              <a:spcAft>
                <a:spcPts val="0"/>
              </a:spcAft>
              <a:buClr>
                <a:srgbClr val="191919"/>
              </a:buClr>
              <a:buSzPts val="4000"/>
              <a:buNone/>
              <a:defRPr sz="4000">
                <a:solidFill>
                  <a:srgbClr val="191919"/>
                </a:solidFill>
              </a:defRPr>
            </a:lvl6pPr>
            <a:lvl7pPr lvl="6" algn="ctr">
              <a:spcBef>
                <a:spcPts val="0"/>
              </a:spcBef>
              <a:spcAft>
                <a:spcPts val="0"/>
              </a:spcAft>
              <a:buClr>
                <a:srgbClr val="191919"/>
              </a:buClr>
              <a:buSzPts val="4000"/>
              <a:buNone/>
              <a:defRPr sz="4000">
                <a:solidFill>
                  <a:srgbClr val="191919"/>
                </a:solidFill>
              </a:defRPr>
            </a:lvl7pPr>
            <a:lvl8pPr lvl="7" algn="ctr">
              <a:spcBef>
                <a:spcPts val="0"/>
              </a:spcBef>
              <a:spcAft>
                <a:spcPts val="0"/>
              </a:spcAft>
              <a:buClr>
                <a:srgbClr val="191919"/>
              </a:buClr>
              <a:buSzPts val="4000"/>
              <a:buNone/>
              <a:defRPr sz="4000">
                <a:solidFill>
                  <a:srgbClr val="191919"/>
                </a:solidFill>
              </a:defRPr>
            </a:lvl8pPr>
            <a:lvl9pPr lvl="8" algn="ctr">
              <a:spcBef>
                <a:spcPts val="0"/>
              </a:spcBef>
              <a:spcAft>
                <a:spcPts val="0"/>
              </a:spcAft>
              <a:buClr>
                <a:srgbClr val="191919"/>
              </a:buClr>
              <a:buSzPts val="4000"/>
              <a:buNone/>
              <a:defRPr sz="4000">
                <a:solidFill>
                  <a:srgbClr val="191919"/>
                </a:solidFill>
              </a:defRPr>
            </a:lvl9pPr>
          </a:lstStyle>
          <a:p>
            <a:endParaRPr/>
          </a:p>
        </p:txBody>
      </p:sp>
      <p:sp>
        <p:nvSpPr>
          <p:cNvPr id="66" name="Google Shape;66;p2"/>
          <p:cNvSpPr txBox="1">
            <a:spLocks noGrp="1"/>
          </p:cNvSpPr>
          <p:nvPr>
            <p:ph type="subTitle" idx="1"/>
          </p:nvPr>
        </p:nvSpPr>
        <p:spPr>
          <a:xfrm>
            <a:off x="5946125" y="3796825"/>
            <a:ext cx="2484600" cy="731100"/>
          </a:xfrm>
          <a:prstGeom prst="rect">
            <a:avLst/>
          </a:prstGeom>
          <a:noFill/>
          <a:ln>
            <a:noFill/>
          </a:ln>
        </p:spPr>
        <p:txBody>
          <a:bodyPr spcFirstLastPara="1" wrap="square" lIns="91425" tIns="91425" rIns="91425" bIns="91425" anchor="b" anchorCtr="0">
            <a:noAutofit/>
          </a:bodyPr>
          <a:lstStyle>
            <a:lvl1pPr lvl="0" algn="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302"/>
        <p:cNvGrpSpPr/>
        <p:nvPr/>
      </p:nvGrpSpPr>
      <p:grpSpPr>
        <a:xfrm>
          <a:off x="0" y="0"/>
          <a:ext cx="0" cy="0"/>
          <a:chOff x="0" y="0"/>
          <a:chExt cx="0" cy="0"/>
        </a:xfrm>
      </p:grpSpPr>
      <p:grpSp>
        <p:nvGrpSpPr>
          <p:cNvPr id="1303" name="Google Shape;1303;p25"/>
          <p:cNvGrpSpPr/>
          <p:nvPr/>
        </p:nvGrpSpPr>
        <p:grpSpPr>
          <a:xfrm>
            <a:off x="3300" y="4975"/>
            <a:ext cx="9137400" cy="5143399"/>
            <a:chOff x="3300" y="4975"/>
            <a:chExt cx="9137400" cy="5143399"/>
          </a:xfrm>
        </p:grpSpPr>
        <p:grpSp>
          <p:nvGrpSpPr>
            <p:cNvPr id="1304" name="Google Shape;1304;p25"/>
            <p:cNvGrpSpPr/>
            <p:nvPr/>
          </p:nvGrpSpPr>
          <p:grpSpPr>
            <a:xfrm>
              <a:off x="3300" y="256486"/>
              <a:ext cx="9137400" cy="4629802"/>
              <a:chOff x="3300" y="256486"/>
              <a:chExt cx="9137400" cy="4629802"/>
            </a:xfrm>
          </p:grpSpPr>
          <p:cxnSp>
            <p:nvCxnSpPr>
              <p:cNvPr id="1305" name="Google Shape;1305;p25"/>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06" name="Google Shape;1306;p25"/>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07" name="Google Shape;1307;p25"/>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08" name="Google Shape;1308;p25"/>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09" name="Google Shape;1309;p25"/>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0" name="Google Shape;1310;p25"/>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1" name="Google Shape;1311;p25"/>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2" name="Google Shape;1312;p25"/>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3" name="Google Shape;1313;p25"/>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4" name="Google Shape;1314;p25"/>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5" name="Google Shape;1315;p25"/>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6" name="Google Shape;1316;p25"/>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7" name="Google Shape;1317;p25"/>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8" name="Google Shape;1318;p25"/>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19" name="Google Shape;1319;p25"/>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20" name="Google Shape;1320;p25"/>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21" name="Google Shape;1321;p25"/>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22" name="Google Shape;1322;p25"/>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23" name="Google Shape;1323;p25"/>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324" name="Google Shape;1324;p25"/>
            <p:cNvGrpSpPr/>
            <p:nvPr/>
          </p:nvGrpSpPr>
          <p:grpSpPr>
            <a:xfrm>
              <a:off x="272000" y="4975"/>
              <a:ext cx="8600000" cy="5143399"/>
              <a:chOff x="272000" y="4975"/>
              <a:chExt cx="8600000" cy="5180700"/>
            </a:xfrm>
          </p:grpSpPr>
          <p:cxnSp>
            <p:nvCxnSpPr>
              <p:cNvPr id="1325" name="Google Shape;1325;p25"/>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26" name="Google Shape;1326;p25"/>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27" name="Google Shape;1327;p25"/>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28" name="Google Shape;1328;p25"/>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29" name="Google Shape;1329;p25"/>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0" name="Google Shape;1330;p25"/>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1" name="Google Shape;1331;p25"/>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2" name="Google Shape;1332;p25"/>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3" name="Google Shape;1333;p25"/>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4" name="Google Shape;1334;p25"/>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5" name="Google Shape;1335;p25"/>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6" name="Google Shape;1336;p25"/>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7" name="Google Shape;1337;p25"/>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8" name="Google Shape;1338;p25"/>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39" name="Google Shape;1339;p25"/>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0" name="Google Shape;1340;p25"/>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1" name="Google Shape;1341;p25"/>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2" name="Google Shape;1342;p25"/>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3" name="Google Shape;1343;p25"/>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4" name="Google Shape;1344;p25"/>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5" name="Google Shape;1345;p25"/>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6" name="Google Shape;1346;p25"/>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7" name="Google Shape;1347;p25"/>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8" name="Google Shape;1348;p25"/>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49" name="Google Shape;1349;p25"/>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0" name="Google Shape;1350;p25"/>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1" name="Google Shape;1351;p25"/>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2" name="Google Shape;1352;p25"/>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3" name="Google Shape;1353;p25"/>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4" name="Google Shape;1354;p25"/>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5" name="Google Shape;1355;p25"/>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6" name="Google Shape;1356;p25"/>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57" name="Google Shape;1357;p25"/>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358" name="Google Shape;1358;p25"/>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0" name="Google Shape;1360;p25"/>
          <p:cNvSpPr txBox="1">
            <a:spLocks noGrp="1"/>
          </p:cNvSpPr>
          <p:nvPr>
            <p:ph type="subTitle" idx="1"/>
          </p:nvPr>
        </p:nvSpPr>
        <p:spPr>
          <a:xfrm>
            <a:off x="720000" y="2472679"/>
            <a:ext cx="21753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1" name="Google Shape;1361;p25"/>
          <p:cNvSpPr txBox="1">
            <a:spLocks noGrp="1"/>
          </p:cNvSpPr>
          <p:nvPr>
            <p:ph type="subTitle" idx="2"/>
          </p:nvPr>
        </p:nvSpPr>
        <p:spPr>
          <a:xfrm>
            <a:off x="3266722" y="2472679"/>
            <a:ext cx="21753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2" name="Google Shape;1362;p25"/>
          <p:cNvSpPr txBox="1">
            <a:spLocks noGrp="1"/>
          </p:cNvSpPr>
          <p:nvPr>
            <p:ph type="subTitle" idx="3"/>
          </p:nvPr>
        </p:nvSpPr>
        <p:spPr>
          <a:xfrm>
            <a:off x="5813450" y="2472679"/>
            <a:ext cx="21753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3" name="Google Shape;1363;p25"/>
          <p:cNvSpPr txBox="1">
            <a:spLocks noGrp="1"/>
          </p:cNvSpPr>
          <p:nvPr>
            <p:ph type="subTitle" idx="4"/>
          </p:nvPr>
        </p:nvSpPr>
        <p:spPr>
          <a:xfrm>
            <a:off x="720000" y="1996048"/>
            <a:ext cx="2175300" cy="4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64" name="Google Shape;1364;p25"/>
          <p:cNvSpPr txBox="1">
            <a:spLocks noGrp="1"/>
          </p:cNvSpPr>
          <p:nvPr>
            <p:ph type="subTitle" idx="5"/>
          </p:nvPr>
        </p:nvSpPr>
        <p:spPr>
          <a:xfrm>
            <a:off x="3266725" y="1996048"/>
            <a:ext cx="2175300" cy="4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65" name="Google Shape;1365;p25"/>
          <p:cNvSpPr txBox="1">
            <a:spLocks noGrp="1"/>
          </p:cNvSpPr>
          <p:nvPr>
            <p:ph type="subTitle" idx="6"/>
          </p:nvPr>
        </p:nvSpPr>
        <p:spPr>
          <a:xfrm>
            <a:off x="5813450" y="1996048"/>
            <a:ext cx="2175300" cy="4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66" name="Google Shape;1366;p25"/>
          <p:cNvSpPr/>
          <p:nvPr/>
        </p:nvSpPr>
        <p:spPr>
          <a:xfrm rot="10800000">
            <a:off x="6643900"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67"/>
        <p:cNvGrpSpPr/>
        <p:nvPr/>
      </p:nvGrpSpPr>
      <p:grpSpPr>
        <a:xfrm>
          <a:off x="0" y="0"/>
          <a:ext cx="0" cy="0"/>
          <a:chOff x="0" y="0"/>
          <a:chExt cx="0" cy="0"/>
        </a:xfrm>
      </p:grpSpPr>
      <p:grpSp>
        <p:nvGrpSpPr>
          <p:cNvPr id="1368" name="Google Shape;1368;p26"/>
          <p:cNvGrpSpPr/>
          <p:nvPr/>
        </p:nvGrpSpPr>
        <p:grpSpPr>
          <a:xfrm>
            <a:off x="3300" y="4975"/>
            <a:ext cx="9137400" cy="5143399"/>
            <a:chOff x="3300" y="4975"/>
            <a:chExt cx="9137400" cy="5143399"/>
          </a:xfrm>
        </p:grpSpPr>
        <p:grpSp>
          <p:nvGrpSpPr>
            <p:cNvPr id="1369" name="Google Shape;1369;p26"/>
            <p:cNvGrpSpPr/>
            <p:nvPr/>
          </p:nvGrpSpPr>
          <p:grpSpPr>
            <a:xfrm>
              <a:off x="3300" y="256486"/>
              <a:ext cx="9137400" cy="4629802"/>
              <a:chOff x="3300" y="256486"/>
              <a:chExt cx="9137400" cy="4629802"/>
            </a:xfrm>
          </p:grpSpPr>
          <p:cxnSp>
            <p:nvCxnSpPr>
              <p:cNvPr id="1370" name="Google Shape;1370;p26"/>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1" name="Google Shape;1371;p26"/>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2" name="Google Shape;1372;p26"/>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3" name="Google Shape;1373;p26"/>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4" name="Google Shape;1374;p26"/>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5" name="Google Shape;1375;p26"/>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6" name="Google Shape;1376;p26"/>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7" name="Google Shape;1377;p26"/>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8" name="Google Shape;1378;p26"/>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79" name="Google Shape;1379;p26"/>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0" name="Google Shape;1380;p26"/>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1" name="Google Shape;1381;p26"/>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2" name="Google Shape;1382;p26"/>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3" name="Google Shape;1383;p26"/>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4" name="Google Shape;1384;p26"/>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5" name="Google Shape;1385;p26"/>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6" name="Google Shape;1386;p26"/>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7" name="Google Shape;1387;p26"/>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388" name="Google Shape;1388;p26"/>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389" name="Google Shape;1389;p26"/>
            <p:cNvGrpSpPr/>
            <p:nvPr/>
          </p:nvGrpSpPr>
          <p:grpSpPr>
            <a:xfrm>
              <a:off x="272000" y="4975"/>
              <a:ext cx="8600000" cy="5143399"/>
              <a:chOff x="272000" y="4975"/>
              <a:chExt cx="8600000" cy="5180700"/>
            </a:xfrm>
          </p:grpSpPr>
          <p:cxnSp>
            <p:nvCxnSpPr>
              <p:cNvPr id="1390" name="Google Shape;1390;p26"/>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1" name="Google Shape;1391;p26"/>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2" name="Google Shape;1392;p26"/>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3" name="Google Shape;1393;p26"/>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4" name="Google Shape;1394;p26"/>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5" name="Google Shape;1395;p26"/>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6" name="Google Shape;1396;p26"/>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7" name="Google Shape;1397;p26"/>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8" name="Google Shape;1398;p26"/>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399" name="Google Shape;1399;p26"/>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0" name="Google Shape;1400;p26"/>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1" name="Google Shape;1401;p26"/>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2" name="Google Shape;1402;p26"/>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3" name="Google Shape;1403;p26"/>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4" name="Google Shape;1404;p26"/>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5" name="Google Shape;1405;p26"/>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6" name="Google Shape;1406;p26"/>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7" name="Google Shape;1407;p26"/>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8" name="Google Shape;1408;p26"/>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09" name="Google Shape;1409;p26"/>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0" name="Google Shape;1410;p26"/>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1" name="Google Shape;1411;p26"/>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2" name="Google Shape;1412;p26"/>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3" name="Google Shape;1413;p26"/>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4" name="Google Shape;1414;p26"/>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5" name="Google Shape;1415;p26"/>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6" name="Google Shape;1416;p26"/>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7" name="Google Shape;1417;p26"/>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8" name="Google Shape;1418;p26"/>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19" name="Google Shape;1419;p26"/>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20" name="Google Shape;1420;p26"/>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21" name="Google Shape;1421;p26"/>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422" name="Google Shape;1422;p26"/>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423" name="Google Shape;1423;p26"/>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5" name="Google Shape;1425;p26"/>
          <p:cNvSpPr txBox="1">
            <a:spLocks noGrp="1"/>
          </p:cNvSpPr>
          <p:nvPr>
            <p:ph type="subTitle" idx="1"/>
          </p:nvPr>
        </p:nvSpPr>
        <p:spPr>
          <a:xfrm>
            <a:off x="720000" y="2048287"/>
            <a:ext cx="3613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6" name="Google Shape;1426;p26"/>
          <p:cNvSpPr txBox="1">
            <a:spLocks noGrp="1"/>
          </p:cNvSpPr>
          <p:nvPr>
            <p:ph type="subTitle" idx="2"/>
          </p:nvPr>
        </p:nvSpPr>
        <p:spPr>
          <a:xfrm>
            <a:off x="4524323" y="2048287"/>
            <a:ext cx="3613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7" name="Google Shape;1427;p26"/>
          <p:cNvSpPr txBox="1">
            <a:spLocks noGrp="1"/>
          </p:cNvSpPr>
          <p:nvPr>
            <p:ph type="subTitle" idx="3"/>
          </p:nvPr>
        </p:nvSpPr>
        <p:spPr>
          <a:xfrm>
            <a:off x="720000" y="3479217"/>
            <a:ext cx="3613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8" name="Google Shape;1428;p26"/>
          <p:cNvSpPr txBox="1">
            <a:spLocks noGrp="1"/>
          </p:cNvSpPr>
          <p:nvPr>
            <p:ph type="subTitle" idx="4"/>
          </p:nvPr>
        </p:nvSpPr>
        <p:spPr>
          <a:xfrm>
            <a:off x="4524323" y="3479217"/>
            <a:ext cx="36138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9" name="Google Shape;1429;p26"/>
          <p:cNvSpPr txBox="1">
            <a:spLocks noGrp="1"/>
          </p:cNvSpPr>
          <p:nvPr>
            <p:ph type="subTitle" idx="5"/>
          </p:nvPr>
        </p:nvSpPr>
        <p:spPr>
          <a:xfrm>
            <a:off x="720000" y="1589350"/>
            <a:ext cx="3613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430" name="Google Shape;1430;p26"/>
          <p:cNvSpPr txBox="1">
            <a:spLocks noGrp="1"/>
          </p:cNvSpPr>
          <p:nvPr>
            <p:ph type="subTitle" idx="6"/>
          </p:nvPr>
        </p:nvSpPr>
        <p:spPr>
          <a:xfrm>
            <a:off x="720000" y="3020178"/>
            <a:ext cx="3613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431" name="Google Shape;1431;p26"/>
          <p:cNvSpPr txBox="1">
            <a:spLocks noGrp="1"/>
          </p:cNvSpPr>
          <p:nvPr>
            <p:ph type="subTitle" idx="7"/>
          </p:nvPr>
        </p:nvSpPr>
        <p:spPr>
          <a:xfrm>
            <a:off x="4524321" y="1589350"/>
            <a:ext cx="3613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432" name="Google Shape;1432;p26"/>
          <p:cNvSpPr txBox="1">
            <a:spLocks noGrp="1"/>
          </p:cNvSpPr>
          <p:nvPr>
            <p:ph type="subTitle" idx="8"/>
          </p:nvPr>
        </p:nvSpPr>
        <p:spPr>
          <a:xfrm>
            <a:off x="4524321" y="3020178"/>
            <a:ext cx="3613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433" name="Google Shape;1433;p26"/>
          <p:cNvSpPr/>
          <p:nvPr/>
        </p:nvSpPr>
        <p:spPr>
          <a:xfrm>
            <a:off x="8138125" y="4286500"/>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99"/>
        <p:cNvGrpSpPr/>
        <p:nvPr/>
      </p:nvGrpSpPr>
      <p:grpSpPr>
        <a:xfrm>
          <a:off x="0" y="0"/>
          <a:ext cx="0" cy="0"/>
          <a:chOff x="0" y="0"/>
          <a:chExt cx="0" cy="0"/>
        </a:xfrm>
      </p:grpSpPr>
      <p:grpSp>
        <p:nvGrpSpPr>
          <p:cNvPr id="1700" name="Google Shape;1700;p31"/>
          <p:cNvGrpSpPr/>
          <p:nvPr/>
        </p:nvGrpSpPr>
        <p:grpSpPr>
          <a:xfrm>
            <a:off x="3300" y="4975"/>
            <a:ext cx="9137400" cy="5143399"/>
            <a:chOff x="3300" y="4975"/>
            <a:chExt cx="9137400" cy="5143399"/>
          </a:xfrm>
        </p:grpSpPr>
        <p:grpSp>
          <p:nvGrpSpPr>
            <p:cNvPr id="1701" name="Google Shape;1701;p31"/>
            <p:cNvGrpSpPr/>
            <p:nvPr/>
          </p:nvGrpSpPr>
          <p:grpSpPr>
            <a:xfrm>
              <a:off x="3300" y="256486"/>
              <a:ext cx="9137400" cy="4629802"/>
              <a:chOff x="3300" y="256486"/>
              <a:chExt cx="9137400" cy="4629802"/>
            </a:xfrm>
          </p:grpSpPr>
          <p:cxnSp>
            <p:nvCxnSpPr>
              <p:cNvPr id="1702" name="Google Shape;1702;p31"/>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3" name="Google Shape;1703;p31"/>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4" name="Google Shape;1704;p31"/>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5" name="Google Shape;1705;p31"/>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6" name="Google Shape;1706;p31"/>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7" name="Google Shape;1707;p31"/>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8" name="Google Shape;1708;p31"/>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09" name="Google Shape;1709;p31"/>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0" name="Google Shape;1710;p31"/>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1" name="Google Shape;1711;p31"/>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2" name="Google Shape;1712;p31"/>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3" name="Google Shape;1713;p31"/>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4" name="Google Shape;1714;p31"/>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5" name="Google Shape;1715;p31"/>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6" name="Google Shape;1716;p31"/>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7" name="Google Shape;1717;p31"/>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8" name="Google Shape;1718;p31"/>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19" name="Google Shape;1719;p31"/>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20" name="Google Shape;1720;p31"/>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721" name="Google Shape;1721;p31"/>
            <p:cNvGrpSpPr/>
            <p:nvPr/>
          </p:nvGrpSpPr>
          <p:grpSpPr>
            <a:xfrm>
              <a:off x="272000" y="4975"/>
              <a:ext cx="8600000" cy="5143399"/>
              <a:chOff x="272000" y="4975"/>
              <a:chExt cx="8600000" cy="5180700"/>
            </a:xfrm>
          </p:grpSpPr>
          <p:cxnSp>
            <p:nvCxnSpPr>
              <p:cNvPr id="1722" name="Google Shape;1722;p31"/>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3" name="Google Shape;1723;p31"/>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4" name="Google Shape;1724;p31"/>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5" name="Google Shape;1725;p31"/>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6" name="Google Shape;1726;p31"/>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7" name="Google Shape;1727;p31"/>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8" name="Google Shape;1728;p31"/>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29" name="Google Shape;1729;p31"/>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0" name="Google Shape;1730;p31"/>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1" name="Google Shape;1731;p31"/>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2" name="Google Shape;1732;p31"/>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3" name="Google Shape;1733;p31"/>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4" name="Google Shape;1734;p31"/>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5" name="Google Shape;1735;p31"/>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6" name="Google Shape;1736;p31"/>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7" name="Google Shape;1737;p31"/>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8" name="Google Shape;1738;p31"/>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39" name="Google Shape;1739;p31"/>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0" name="Google Shape;1740;p31"/>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1" name="Google Shape;1741;p31"/>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2" name="Google Shape;1742;p31"/>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3" name="Google Shape;1743;p31"/>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4" name="Google Shape;1744;p31"/>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5" name="Google Shape;1745;p31"/>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6" name="Google Shape;1746;p31"/>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7" name="Google Shape;1747;p31"/>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8" name="Google Shape;1748;p31"/>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49" name="Google Shape;1749;p31"/>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0" name="Google Shape;1750;p31"/>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1" name="Google Shape;1751;p31"/>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2" name="Google Shape;1752;p31"/>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3" name="Google Shape;1753;p31"/>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54" name="Google Shape;1754;p31"/>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755" name="Google Shape;1755;p31"/>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rot="10800000">
            <a:off x="7599525"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8424000" y="30690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58"/>
        <p:cNvGrpSpPr/>
        <p:nvPr/>
      </p:nvGrpSpPr>
      <p:grpSpPr>
        <a:xfrm>
          <a:off x="0" y="0"/>
          <a:ext cx="0" cy="0"/>
          <a:chOff x="0" y="0"/>
          <a:chExt cx="0" cy="0"/>
        </a:xfrm>
      </p:grpSpPr>
      <p:grpSp>
        <p:nvGrpSpPr>
          <p:cNvPr id="1759" name="Google Shape;1759;p32"/>
          <p:cNvGrpSpPr/>
          <p:nvPr/>
        </p:nvGrpSpPr>
        <p:grpSpPr>
          <a:xfrm>
            <a:off x="3300" y="4975"/>
            <a:ext cx="9137400" cy="5143399"/>
            <a:chOff x="3300" y="4975"/>
            <a:chExt cx="9137400" cy="5143399"/>
          </a:xfrm>
        </p:grpSpPr>
        <p:grpSp>
          <p:nvGrpSpPr>
            <p:cNvPr id="1760" name="Google Shape;1760;p32"/>
            <p:cNvGrpSpPr/>
            <p:nvPr/>
          </p:nvGrpSpPr>
          <p:grpSpPr>
            <a:xfrm>
              <a:off x="3300" y="256486"/>
              <a:ext cx="9137400" cy="4629802"/>
              <a:chOff x="3300" y="256486"/>
              <a:chExt cx="9137400" cy="4629802"/>
            </a:xfrm>
          </p:grpSpPr>
          <p:cxnSp>
            <p:nvCxnSpPr>
              <p:cNvPr id="1761" name="Google Shape;1761;p32"/>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2" name="Google Shape;1762;p32"/>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3" name="Google Shape;1763;p32"/>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4" name="Google Shape;1764;p32"/>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5" name="Google Shape;1765;p32"/>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6" name="Google Shape;1766;p32"/>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7" name="Google Shape;1767;p32"/>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8" name="Google Shape;1768;p32"/>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69" name="Google Shape;1769;p32"/>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0" name="Google Shape;1770;p32"/>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1" name="Google Shape;1771;p32"/>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2" name="Google Shape;1772;p32"/>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3" name="Google Shape;1773;p32"/>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4" name="Google Shape;1774;p32"/>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5" name="Google Shape;1775;p32"/>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6" name="Google Shape;1776;p32"/>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7" name="Google Shape;1777;p32"/>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8" name="Google Shape;1778;p32"/>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779" name="Google Shape;1779;p32"/>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780" name="Google Shape;1780;p32"/>
            <p:cNvGrpSpPr/>
            <p:nvPr/>
          </p:nvGrpSpPr>
          <p:grpSpPr>
            <a:xfrm>
              <a:off x="272000" y="4975"/>
              <a:ext cx="8600000" cy="5143399"/>
              <a:chOff x="272000" y="4975"/>
              <a:chExt cx="8600000" cy="5180700"/>
            </a:xfrm>
          </p:grpSpPr>
          <p:cxnSp>
            <p:nvCxnSpPr>
              <p:cNvPr id="1781" name="Google Shape;1781;p32"/>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2" name="Google Shape;1782;p32"/>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3" name="Google Shape;1783;p32"/>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4" name="Google Shape;1784;p32"/>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5" name="Google Shape;1785;p32"/>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6" name="Google Shape;1786;p32"/>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7" name="Google Shape;1787;p32"/>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8" name="Google Shape;1788;p32"/>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89" name="Google Shape;1789;p32"/>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0" name="Google Shape;1790;p32"/>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1" name="Google Shape;1791;p32"/>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2" name="Google Shape;1792;p32"/>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3" name="Google Shape;1793;p32"/>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4" name="Google Shape;1794;p32"/>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5" name="Google Shape;1795;p32"/>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6" name="Google Shape;1796;p32"/>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7" name="Google Shape;1797;p32"/>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8" name="Google Shape;1798;p32"/>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799" name="Google Shape;1799;p32"/>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0" name="Google Shape;1800;p32"/>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1" name="Google Shape;1801;p32"/>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2" name="Google Shape;1802;p32"/>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3" name="Google Shape;1803;p32"/>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4" name="Google Shape;1804;p32"/>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5" name="Google Shape;1805;p32"/>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6" name="Google Shape;1806;p32"/>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7" name="Google Shape;1807;p32"/>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8" name="Google Shape;1808;p32"/>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09" name="Google Shape;1809;p32"/>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0" name="Google Shape;1810;p32"/>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1" name="Google Shape;1811;p32"/>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2" name="Google Shape;1812;p32"/>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813" name="Google Shape;1813;p32"/>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814" name="Google Shape;1814;p32"/>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flipH="1">
            <a:off x="713225"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flipH="1">
            <a:off x="2260925"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grpSp>
        <p:nvGrpSpPr>
          <p:cNvPr id="68" name="Google Shape;68;p3"/>
          <p:cNvGrpSpPr/>
          <p:nvPr/>
        </p:nvGrpSpPr>
        <p:grpSpPr>
          <a:xfrm>
            <a:off x="3300" y="4975"/>
            <a:ext cx="9137400" cy="5143399"/>
            <a:chOff x="3300" y="4975"/>
            <a:chExt cx="9137400" cy="5143399"/>
          </a:xfrm>
        </p:grpSpPr>
        <p:grpSp>
          <p:nvGrpSpPr>
            <p:cNvPr id="69" name="Google Shape;69;p3"/>
            <p:cNvGrpSpPr/>
            <p:nvPr/>
          </p:nvGrpSpPr>
          <p:grpSpPr>
            <a:xfrm>
              <a:off x="3300" y="256486"/>
              <a:ext cx="9137400" cy="4629802"/>
              <a:chOff x="3300" y="256486"/>
              <a:chExt cx="9137400" cy="4629802"/>
            </a:xfrm>
          </p:grpSpPr>
          <p:cxnSp>
            <p:nvCxnSpPr>
              <p:cNvPr id="70" name="Google Shape;70;p3"/>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1" name="Google Shape;71;p3"/>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2" name="Google Shape;72;p3"/>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3" name="Google Shape;73;p3"/>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4" name="Google Shape;74;p3"/>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5" name="Google Shape;75;p3"/>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6" name="Google Shape;76;p3"/>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7" name="Google Shape;77;p3"/>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8" name="Google Shape;78;p3"/>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79" name="Google Shape;79;p3"/>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0" name="Google Shape;80;p3"/>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1" name="Google Shape;81;p3"/>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2" name="Google Shape;82;p3"/>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3" name="Google Shape;83;p3"/>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4" name="Google Shape;84;p3"/>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5" name="Google Shape;85;p3"/>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6" name="Google Shape;86;p3"/>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7" name="Google Shape;87;p3"/>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88" name="Google Shape;88;p3"/>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89" name="Google Shape;89;p3"/>
            <p:cNvGrpSpPr/>
            <p:nvPr/>
          </p:nvGrpSpPr>
          <p:grpSpPr>
            <a:xfrm>
              <a:off x="272000" y="4975"/>
              <a:ext cx="8600000" cy="5143399"/>
              <a:chOff x="272000" y="4975"/>
              <a:chExt cx="8600000" cy="5180700"/>
            </a:xfrm>
          </p:grpSpPr>
          <p:cxnSp>
            <p:nvCxnSpPr>
              <p:cNvPr id="90" name="Google Shape;90;p3"/>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1" name="Google Shape;91;p3"/>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2" name="Google Shape;92;p3"/>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3" name="Google Shape;93;p3"/>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4" name="Google Shape;94;p3"/>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5" name="Google Shape;95;p3"/>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6" name="Google Shape;96;p3"/>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7" name="Google Shape;97;p3"/>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8" name="Google Shape;98;p3"/>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99" name="Google Shape;99;p3"/>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0" name="Google Shape;100;p3"/>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1" name="Google Shape;101;p3"/>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2" name="Google Shape;102;p3"/>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3" name="Google Shape;103;p3"/>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4" name="Google Shape;104;p3"/>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5" name="Google Shape;105;p3"/>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6" name="Google Shape;106;p3"/>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7" name="Google Shape;107;p3"/>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8" name="Google Shape;108;p3"/>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09" name="Google Shape;109;p3"/>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0" name="Google Shape;110;p3"/>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1" name="Google Shape;111;p3"/>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2" name="Google Shape;112;p3"/>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3" name="Google Shape;113;p3"/>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 name="Google Shape;114;p3"/>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 name="Google Shape;115;p3"/>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 name="Google Shape;116;p3"/>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7" name="Google Shape;117;p3"/>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8" name="Google Shape;118;p3"/>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9" name="Google Shape;119;p3"/>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 name="Google Shape;120;p3"/>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 name="Google Shape;121;p3"/>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 name="Google Shape;122;p3"/>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23" name="Google Shape;123;p3"/>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5" name="Google Shape;125;p3"/>
          <p:cNvSpPr txBox="1">
            <a:spLocks noGrp="1"/>
          </p:cNvSpPr>
          <p:nvPr>
            <p:ph type="title" idx="2" hasCustomPrompt="1"/>
          </p:nvPr>
        </p:nvSpPr>
        <p:spPr>
          <a:xfrm>
            <a:off x="1007825" y="1012925"/>
            <a:ext cx="16521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6" name="Google Shape;126;p3"/>
          <p:cNvSpPr txBox="1">
            <a:spLocks noGrp="1"/>
          </p:cNvSpPr>
          <p:nvPr>
            <p:ph type="subTitle" idx="1"/>
          </p:nvPr>
        </p:nvSpPr>
        <p:spPr>
          <a:xfrm>
            <a:off x="1007825" y="3741725"/>
            <a:ext cx="5592600" cy="440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6"/>
        <p:cNvGrpSpPr/>
        <p:nvPr/>
      </p:nvGrpSpPr>
      <p:grpSpPr>
        <a:xfrm>
          <a:off x="0" y="0"/>
          <a:ext cx="0" cy="0"/>
          <a:chOff x="0" y="0"/>
          <a:chExt cx="0" cy="0"/>
        </a:xfrm>
      </p:grpSpPr>
      <p:grpSp>
        <p:nvGrpSpPr>
          <p:cNvPr id="187" name="Google Shape;187;p5"/>
          <p:cNvGrpSpPr/>
          <p:nvPr/>
        </p:nvGrpSpPr>
        <p:grpSpPr>
          <a:xfrm>
            <a:off x="3300" y="4975"/>
            <a:ext cx="9137400" cy="5143399"/>
            <a:chOff x="3300" y="4975"/>
            <a:chExt cx="9137400" cy="5143399"/>
          </a:xfrm>
        </p:grpSpPr>
        <p:grpSp>
          <p:nvGrpSpPr>
            <p:cNvPr id="188" name="Google Shape;188;p5"/>
            <p:cNvGrpSpPr/>
            <p:nvPr/>
          </p:nvGrpSpPr>
          <p:grpSpPr>
            <a:xfrm>
              <a:off x="3300" y="256486"/>
              <a:ext cx="9137400" cy="4629802"/>
              <a:chOff x="3300" y="256486"/>
              <a:chExt cx="9137400" cy="4629802"/>
            </a:xfrm>
          </p:grpSpPr>
          <p:cxnSp>
            <p:nvCxnSpPr>
              <p:cNvPr id="189" name="Google Shape;189;p5"/>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0" name="Google Shape;190;p5"/>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1" name="Google Shape;191;p5"/>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2" name="Google Shape;192;p5"/>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3" name="Google Shape;193;p5"/>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4" name="Google Shape;194;p5"/>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5" name="Google Shape;195;p5"/>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6" name="Google Shape;196;p5"/>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7" name="Google Shape;197;p5"/>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8" name="Google Shape;198;p5"/>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99" name="Google Shape;199;p5"/>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0" name="Google Shape;200;p5"/>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1" name="Google Shape;201;p5"/>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2" name="Google Shape;202;p5"/>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3" name="Google Shape;203;p5"/>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4" name="Google Shape;204;p5"/>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5" name="Google Shape;205;p5"/>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6" name="Google Shape;206;p5"/>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207" name="Google Shape;207;p5"/>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208" name="Google Shape;208;p5"/>
            <p:cNvGrpSpPr/>
            <p:nvPr/>
          </p:nvGrpSpPr>
          <p:grpSpPr>
            <a:xfrm>
              <a:off x="272000" y="4975"/>
              <a:ext cx="8600000" cy="5143399"/>
              <a:chOff x="272000" y="4975"/>
              <a:chExt cx="8600000" cy="5180700"/>
            </a:xfrm>
          </p:grpSpPr>
          <p:cxnSp>
            <p:nvCxnSpPr>
              <p:cNvPr id="209" name="Google Shape;209;p5"/>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0" name="Google Shape;210;p5"/>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1" name="Google Shape;211;p5"/>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2" name="Google Shape;212;p5"/>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3" name="Google Shape;213;p5"/>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4" name="Google Shape;214;p5"/>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5" name="Google Shape;215;p5"/>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6" name="Google Shape;216;p5"/>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7" name="Google Shape;217;p5"/>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8" name="Google Shape;218;p5"/>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19" name="Google Shape;219;p5"/>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0" name="Google Shape;220;p5"/>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1" name="Google Shape;221;p5"/>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2" name="Google Shape;222;p5"/>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3" name="Google Shape;223;p5"/>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4" name="Google Shape;224;p5"/>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5" name="Google Shape;225;p5"/>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6" name="Google Shape;226;p5"/>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7" name="Google Shape;227;p5"/>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8" name="Google Shape;228;p5"/>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29" name="Google Shape;229;p5"/>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0" name="Google Shape;230;p5"/>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1" name="Google Shape;231;p5"/>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2" name="Google Shape;232;p5"/>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3" name="Google Shape;233;p5"/>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4" name="Google Shape;234;p5"/>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5" name="Google Shape;235;p5"/>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6" name="Google Shape;236;p5"/>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7" name="Google Shape;237;p5"/>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8" name="Google Shape;238;p5"/>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39" name="Google Shape;239;p5"/>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40" name="Google Shape;240;p5"/>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241" name="Google Shape;241;p5"/>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242" name="Google Shape;242;p5"/>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txBox="1">
            <a:spLocks noGrp="1"/>
          </p:cNvSpPr>
          <p:nvPr>
            <p:ph type="subTitle" idx="1"/>
          </p:nvPr>
        </p:nvSpPr>
        <p:spPr>
          <a:xfrm>
            <a:off x="5055284"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4" name="Google Shape;244;p5"/>
          <p:cNvSpPr txBox="1">
            <a:spLocks noGrp="1"/>
          </p:cNvSpPr>
          <p:nvPr>
            <p:ph type="subTitle" idx="2"/>
          </p:nvPr>
        </p:nvSpPr>
        <p:spPr>
          <a:xfrm>
            <a:off x="1583300"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5" name="Google Shape;245;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246" name="Google Shape;246;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Epilogue"/>
              <a:buNone/>
              <a:defRPr sz="2000" b="1">
                <a:solidFill>
                  <a:schemeClr val="dk1"/>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247" name="Google Shape;247;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6"/>
        <p:cNvGrpSpPr/>
        <p:nvPr/>
      </p:nvGrpSpPr>
      <p:grpSpPr>
        <a:xfrm>
          <a:off x="0" y="0"/>
          <a:ext cx="0" cy="0"/>
          <a:chOff x="0" y="0"/>
          <a:chExt cx="0" cy="0"/>
        </a:xfrm>
      </p:grpSpPr>
      <p:grpSp>
        <p:nvGrpSpPr>
          <p:cNvPr id="307" name="Google Shape;307;p7"/>
          <p:cNvGrpSpPr/>
          <p:nvPr/>
        </p:nvGrpSpPr>
        <p:grpSpPr>
          <a:xfrm>
            <a:off x="3300" y="4975"/>
            <a:ext cx="9137400" cy="5143399"/>
            <a:chOff x="3300" y="4975"/>
            <a:chExt cx="9137400" cy="5143399"/>
          </a:xfrm>
        </p:grpSpPr>
        <p:grpSp>
          <p:nvGrpSpPr>
            <p:cNvPr id="308" name="Google Shape;308;p7"/>
            <p:cNvGrpSpPr/>
            <p:nvPr/>
          </p:nvGrpSpPr>
          <p:grpSpPr>
            <a:xfrm>
              <a:off x="3300" y="256486"/>
              <a:ext cx="9137400" cy="4629802"/>
              <a:chOff x="3300" y="256486"/>
              <a:chExt cx="9137400" cy="4629802"/>
            </a:xfrm>
          </p:grpSpPr>
          <p:cxnSp>
            <p:nvCxnSpPr>
              <p:cNvPr id="309" name="Google Shape;309;p7"/>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0" name="Google Shape;310;p7"/>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1" name="Google Shape;311;p7"/>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2" name="Google Shape;312;p7"/>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3" name="Google Shape;313;p7"/>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4" name="Google Shape;314;p7"/>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5" name="Google Shape;315;p7"/>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6" name="Google Shape;316;p7"/>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7" name="Google Shape;317;p7"/>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8" name="Google Shape;318;p7"/>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19" name="Google Shape;319;p7"/>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0" name="Google Shape;320;p7"/>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1" name="Google Shape;321;p7"/>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2" name="Google Shape;322;p7"/>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3" name="Google Shape;323;p7"/>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4" name="Google Shape;324;p7"/>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5" name="Google Shape;325;p7"/>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6" name="Google Shape;326;p7"/>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327" name="Google Shape;327;p7"/>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328" name="Google Shape;328;p7"/>
            <p:cNvGrpSpPr/>
            <p:nvPr/>
          </p:nvGrpSpPr>
          <p:grpSpPr>
            <a:xfrm>
              <a:off x="272000" y="4975"/>
              <a:ext cx="8600000" cy="5143399"/>
              <a:chOff x="272000" y="4975"/>
              <a:chExt cx="8600000" cy="5180700"/>
            </a:xfrm>
          </p:grpSpPr>
          <p:cxnSp>
            <p:nvCxnSpPr>
              <p:cNvPr id="329" name="Google Shape;329;p7"/>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0" name="Google Shape;330;p7"/>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1" name="Google Shape;331;p7"/>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2" name="Google Shape;332;p7"/>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3" name="Google Shape;333;p7"/>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4" name="Google Shape;334;p7"/>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5" name="Google Shape;335;p7"/>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6" name="Google Shape;336;p7"/>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7" name="Google Shape;337;p7"/>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7"/>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39" name="Google Shape;339;p7"/>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0" name="Google Shape;340;p7"/>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1" name="Google Shape;341;p7"/>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2" name="Google Shape;342;p7"/>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3" name="Google Shape;343;p7"/>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4" name="Google Shape;344;p7"/>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5" name="Google Shape;345;p7"/>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6" name="Google Shape;346;p7"/>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7" name="Google Shape;347;p7"/>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8" name="Google Shape;348;p7"/>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49" name="Google Shape;349;p7"/>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0" name="Google Shape;350;p7"/>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1" name="Google Shape;351;p7"/>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2" name="Google Shape;352;p7"/>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3" name="Google Shape;353;p7"/>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4" name="Google Shape;354;p7"/>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5" name="Google Shape;355;p7"/>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6" name="Google Shape;356;p7"/>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7" name="Google Shape;357;p7"/>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8" name="Google Shape;358;p7"/>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59" name="Google Shape;359;p7"/>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60" name="Google Shape;360;p7"/>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361" name="Google Shape;361;p7"/>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362" name="Google Shape;362;p7"/>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4" name="Google Shape;364;p7"/>
          <p:cNvSpPr txBox="1">
            <a:spLocks noGrp="1"/>
          </p:cNvSpPr>
          <p:nvPr>
            <p:ph type="subTitle" idx="1"/>
          </p:nvPr>
        </p:nvSpPr>
        <p:spPr>
          <a:xfrm>
            <a:off x="8724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Font typeface="Barlow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65" name="Google Shape;365;p7"/>
          <p:cNvSpPr/>
          <p:nvPr/>
        </p:nvSpPr>
        <p:spPr>
          <a:xfrm>
            <a:off x="417300" y="43764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884475" y="3864900"/>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rot="10800000">
            <a:off x="7487850"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54"/>
        <p:cNvGrpSpPr/>
        <p:nvPr/>
      </p:nvGrpSpPr>
      <p:grpSpPr>
        <a:xfrm>
          <a:off x="0" y="0"/>
          <a:ext cx="0" cy="0"/>
          <a:chOff x="0" y="0"/>
          <a:chExt cx="0" cy="0"/>
        </a:xfrm>
      </p:grpSpPr>
      <p:grpSp>
        <p:nvGrpSpPr>
          <p:cNvPr id="555" name="Google Shape;555;p13"/>
          <p:cNvGrpSpPr/>
          <p:nvPr/>
        </p:nvGrpSpPr>
        <p:grpSpPr>
          <a:xfrm>
            <a:off x="3300" y="4975"/>
            <a:ext cx="9137400" cy="5143399"/>
            <a:chOff x="3300" y="4975"/>
            <a:chExt cx="9137400" cy="5143399"/>
          </a:xfrm>
        </p:grpSpPr>
        <p:grpSp>
          <p:nvGrpSpPr>
            <p:cNvPr id="556" name="Google Shape;556;p13"/>
            <p:cNvGrpSpPr/>
            <p:nvPr/>
          </p:nvGrpSpPr>
          <p:grpSpPr>
            <a:xfrm>
              <a:off x="3300" y="256486"/>
              <a:ext cx="9137400" cy="4629802"/>
              <a:chOff x="3300" y="256486"/>
              <a:chExt cx="9137400" cy="4629802"/>
            </a:xfrm>
          </p:grpSpPr>
          <p:cxnSp>
            <p:nvCxnSpPr>
              <p:cNvPr id="557" name="Google Shape;557;p13"/>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58" name="Google Shape;558;p13"/>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59" name="Google Shape;559;p13"/>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0" name="Google Shape;560;p13"/>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1" name="Google Shape;561;p13"/>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2" name="Google Shape;562;p13"/>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3" name="Google Shape;563;p13"/>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4" name="Google Shape;564;p13"/>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5" name="Google Shape;565;p13"/>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6" name="Google Shape;566;p13"/>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7" name="Google Shape;567;p13"/>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8" name="Google Shape;568;p13"/>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69" name="Google Shape;569;p13"/>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0" name="Google Shape;570;p13"/>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1" name="Google Shape;571;p13"/>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2" name="Google Shape;572;p13"/>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3" name="Google Shape;573;p13"/>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4" name="Google Shape;574;p13"/>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575" name="Google Shape;575;p13"/>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576" name="Google Shape;576;p13"/>
            <p:cNvGrpSpPr/>
            <p:nvPr/>
          </p:nvGrpSpPr>
          <p:grpSpPr>
            <a:xfrm>
              <a:off x="272000" y="4975"/>
              <a:ext cx="8600000" cy="5143399"/>
              <a:chOff x="272000" y="4975"/>
              <a:chExt cx="8600000" cy="5180700"/>
            </a:xfrm>
          </p:grpSpPr>
          <p:cxnSp>
            <p:nvCxnSpPr>
              <p:cNvPr id="577" name="Google Shape;577;p13"/>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78" name="Google Shape;578;p13"/>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79" name="Google Shape;579;p13"/>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0" name="Google Shape;580;p13"/>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1" name="Google Shape;581;p13"/>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2" name="Google Shape;582;p13"/>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3" name="Google Shape;583;p13"/>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4" name="Google Shape;584;p13"/>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5" name="Google Shape;585;p13"/>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6" name="Google Shape;586;p13"/>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7" name="Google Shape;587;p13"/>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8" name="Google Shape;588;p13"/>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89" name="Google Shape;589;p13"/>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0" name="Google Shape;590;p13"/>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1" name="Google Shape;591;p13"/>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2" name="Google Shape;592;p13"/>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3" name="Google Shape;593;p13"/>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4" name="Google Shape;594;p13"/>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5" name="Google Shape;595;p13"/>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6" name="Google Shape;596;p13"/>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7" name="Google Shape;597;p13"/>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8" name="Google Shape;598;p13"/>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599" name="Google Shape;599;p13"/>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0" name="Google Shape;600;p13"/>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1" name="Google Shape;601;p13"/>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2" name="Google Shape;602;p13"/>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3" name="Google Shape;603;p13"/>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4" name="Google Shape;604;p13"/>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5" name="Google Shape;605;p13"/>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6" name="Google Shape;606;p13"/>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7" name="Google Shape;607;p13"/>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8" name="Google Shape;608;p13"/>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609" name="Google Shape;609;p13"/>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610" name="Google Shape;610;p13"/>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2" name="Google Shape;612;p13"/>
          <p:cNvSpPr txBox="1">
            <a:spLocks noGrp="1"/>
          </p:cNvSpPr>
          <p:nvPr>
            <p:ph type="subTitle" idx="1"/>
          </p:nvPr>
        </p:nvSpPr>
        <p:spPr>
          <a:xfrm>
            <a:off x="720000" y="2285291"/>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3" name="Google Shape;613;p13"/>
          <p:cNvSpPr txBox="1">
            <a:spLocks noGrp="1"/>
          </p:cNvSpPr>
          <p:nvPr>
            <p:ph type="subTitle" idx="2"/>
          </p:nvPr>
        </p:nvSpPr>
        <p:spPr>
          <a:xfrm>
            <a:off x="3413100" y="2285290"/>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4" name="Google Shape;614;p13"/>
          <p:cNvSpPr txBox="1">
            <a:spLocks noGrp="1"/>
          </p:cNvSpPr>
          <p:nvPr>
            <p:ph type="subTitle" idx="3"/>
          </p:nvPr>
        </p:nvSpPr>
        <p:spPr>
          <a:xfrm>
            <a:off x="720000" y="4031300"/>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5" name="Google Shape;615;p13"/>
          <p:cNvSpPr txBox="1">
            <a:spLocks noGrp="1"/>
          </p:cNvSpPr>
          <p:nvPr>
            <p:ph type="subTitle" idx="4"/>
          </p:nvPr>
        </p:nvSpPr>
        <p:spPr>
          <a:xfrm>
            <a:off x="3413100" y="4031298"/>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6" name="Google Shape;616;p13"/>
          <p:cNvSpPr txBox="1">
            <a:spLocks noGrp="1"/>
          </p:cNvSpPr>
          <p:nvPr>
            <p:ph type="subTitle" idx="5"/>
          </p:nvPr>
        </p:nvSpPr>
        <p:spPr>
          <a:xfrm>
            <a:off x="6106200" y="2285290"/>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7" name="Google Shape;617;p13"/>
          <p:cNvSpPr txBox="1">
            <a:spLocks noGrp="1"/>
          </p:cNvSpPr>
          <p:nvPr>
            <p:ph type="subTitle" idx="6"/>
          </p:nvPr>
        </p:nvSpPr>
        <p:spPr>
          <a:xfrm>
            <a:off x="6106200" y="4031298"/>
            <a:ext cx="23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8" name="Google Shape;618;p13"/>
          <p:cNvSpPr txBox="1">
            <a:spLocks noGrp="1"/>
          </p:cNvSpPr>
          <p:nvPr>
            <p:ph type="title" idx="7" hasCustomPrompt="1"/>
          </p:nvPr>
        </p:nvSpPr>
        <p:spPr>
          <a:xfrm>
            <a:off x="720000" y="1235349"/>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9" name="Google Shape;619;p13"/>
          <p:cNvSpPr txBox="1">
            <a:spLocks noGrp="1"/>
          </p:cNvSpPr>
          <p:nvPr>
            <p:ph type="title" idx="8" hasCustomPrompt="1"/>
          </p:nvPr>
        </p:nvSpPr>
        <p:spPr>
          <a:xfrm>
            <a:off x="720000" y="3023773"/>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0" name="Google Shape;620;p13"/>
          <p:cNvSpPr txBox="1">
            <a:spLocks noGrp="1"/>
          </p:cNvSpPr>
          <p:nvPr>
            <p:ph type="title" idx="9" hasCustomPrompt="1"/>
          </p:nvPr>
        </p:nvSpPr>
        <p:spPr>
          <a:xfrm>
            <a:off x="3413100" y="1235349"/>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1" name="Google Shape;621;p13"/>
          <p:cNvSpPr txBox="1">
            <a:spLocks noGrp="1"/>
          </p:cNvSpPr>
          <p:nvPr>
            <p:ph type="title" idx="13" hasCustomPrompt="1"/>
          </p:nvPr>
        </p:nvSpPr>
        <p:spPr>
          <a:xfrm>
            <a:off x="3413100" y="3023773"/>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2" name="Google Shape;622;p13"/>
          <p:cNvSpPr txBox="1">
            <a:spLocks noGrp="1"/>
          </p:cNvSpPr>
          <p:nvPr>
            <p:ph type="title" idx="14" hasCustomPrompt="1"/>
          </p:nvPr>
        </p:nvSpPr>
        <p:spPr>
          <a:xfrm>
            <a:off x="6106209" y="1235349"/>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3" name="Google Shape;623;p13"/>
          <p:cNvSpPr txBox="1">
            <a:spLocks noGrp="1"/>
          </p:cNvSpPr>
          <p:nvPr>
            <p:ph type="title" idx="15" hasCustomPrompt="1"/>
          </p:nvPr>
        </p:nvSpPr>
        <p:spPr>
          <a:xfrm>
            <a:off x="6106209" y="3023773"/>
            <a:ext cx="11280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2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4" name="Google Shape;624;p13"/>
          <p:cNvSpPr txBox="1">
            <a:spLocks noGrp="1"/>
          </p:cNvSpPr>
          <p:nvPr>
            <p:ph type="subTitle" idx="16"/>
          </p:nvPr>
        </p:nvSpPr>
        <p:spPr>
          <a:xfrm>
            <a:off x="720000" y="1579575"/>
            <a:ext cx="2317800" cy="7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5" name="Google Shape;625;p13"/>
          <p:cNvSpPr txBox="1">
            <a:spLocks noGrp="1"/>
          </p:cNvSpPr>
          <p:nvPr>
            <p:ph type="subTitle" idx="17"/>
          </p:nvPr>
        </p:nvSpPr>
        <p:spPr>
          <a:xfrm>
            <a:off x="3413100" y="1579575"/>
            <a:ext cx="2317800" cy="7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6" name="Google Shape;626;p13"/>
          <p:cNvSpPr txBox="1">
            <a:spLocks noGrp="1"/>
          </p:cNvSpPr>
          <p:nvPr>
            <p:ph type="subTitle" idx="18"/>
          </p:nvPr>
        </p:nvSpPr>
        <p:spPr>
          <a:xfrm>
            <a:off x="6106200" y="1579575"/>
            <a:ext cx="2317800" cy="781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7" name="Google Shape;627;p13"/>
          <p:cNvSpPr txBox="1">
            <a:spLocks noGrp="1"/>
          </p:cNvSpPr>
          <p:nvPr>
            <p:ph type="subTitle" idx="19"/>
          </p:nvPr>
        </p:nvSpPr>
        <p:spPr>
          <a:xfrm>
            <a:off x="720000" y="3367997"/>
            <a:ext cx="2317800" cy="73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8" name="Google Shape;628;p13"/>
          <p:cNvSpPr txBox="1">
            <a:spLocks noGrp="1"/>
          </p:cNvSpPr>
          <p:nvPr>
            <p:ph type="subTitle" idx="20"/>
          </p:nvPr>
        </p:nvSpPr>
        <p:spPr>
          <a:xfrm>
            <a:off x="3413100" y="3367996"/>
            <a:ext cx="2317800" cy="73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29" name="Google Shape;629;p13"/>
          <p:cNvSpPr txBox="1">
            <a:spLocks noGrp="1"/>
          </p:cNvSpPr>
          <p:nvPr>
            <p:ph type="subTitle" idx="21"/>
          </p:nvPr>
        </p:nvSpPr>
        <p:spPr>
          <a:xfrm>
            <a:off x="6106200" y="3367996"/>
            <a:ext cx="2317800" cy="739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1"/>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630" name="Google Shape;630;p13"/>
          <p:cNvSpPr/>
          <p:nvPr/>
        </p:nvSpPr>
        <p:spPr>
          <a:xfrm rot="10800000">
            <a:off x="502625"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8424000" y="30690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15"/>
        <p:cNvGrpSpPr/>
        <p:nvPr/>
      </p:nvGrpSpPr>
      <p:grpSpPr>
        <a:xfrm>
          <a:off x="0" y="0"/>
          <a:ext cx="0" cy="0"/>
          <a:chOff x="0" y="0"/>
          <a:chExt cx="0" cy="0"/>
        </a:xfrm>
      </p:grpSpPr>
      <p:grpSp>
        <p:nvGrpSpPr>
          <p:cNvPr id="1116" name="Google Shape;1116;p22"/>
          <p:cNvGrpSpPr/>
          <p:nvPr/>
        </p:nvGrpSpPr>
        <p:grpSpPr>
          <a:xfrm>
            <a:off x="3300" y="4975"/>
            <a:ext cx="9137400" cy="5143399"/>
            <a:chOff x="3300" y="4975"/>
            <a:chExt cx="9137400" cy="5143399"/>
          </a:xfrm>
        </p:grpSpPr>
        <p:grpSp>
          <p:nvGrpSpPr>
            <p:cNvPr id="1117" name="Google Shape;1117;p22"/>
            <p:cNvGrpSpPr/>
            <p:nvPr/>
          </p:nvGrpSpPr>
          <p:grpSpPr>
            <a:xfrm>
              <a:off x="3300" y="256486"/>
              <a:ext cx="9137400" cy="4629802"/>
              <a:chOff x="3300" y="256486"/>
              <a:chExt cx="9137400" cy="4629802"/>
            </a:xfrm>
          </p:grpSpPr>
          <p:cxnSp>
            <p:nvCxnSpPr>
              <p:cNvPr id="1118" name="Google Shape;1118;p22"/>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19" name="Google Shape;1119;p22"/>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0" name="Google Shape;1120;p22"/>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1" name="Google Shape;1121;p22"/>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2" name="Google Shape;1122;p22"/>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3" name="Google Shape;1123;p22"/>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4" name="Google Shape;1124;p22"/>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5" name="Google Shape;1125;p22"/>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6" name="Google Shape;1126;p22"/>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7" name="Google Shape;1127;p22"/>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8" name="Google Shape;1128;p22"/>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29" name="Google Shape;1129;p22"/>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0" name="Google Shape;1130;p22"/>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1" name="Google Shape;1131;p22"/>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2" name="Google Shape;1132;p22"/>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3" name="Google Shape;1133;p22"/>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4" name="Google Shape;1134;p22"/>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5" name="Google Shape;1135;p22"/>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36" name="Google Shape;1136;p22"/>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137" name="Google Shape;1137;p22"/>
            <p:cNvGrpSpPr/>
            <p:nvPr/>
          </p:nvGrpSpPr>
          <p:grpSpPr>
            <a:xfrm>
              <a:off x="272000" y="4975"/>
              <a:ext cx="8600000" cy="5143399"/>
              <a:chOff x="272000" y="4975"/>
              <a:chExt cx="8600000" cy="5180700"/>
            </a:xfrm>
          </p:grpSpPr>
          <p:cxnSp>
            <p:nvCxnSpPr>
              <p:cNvPr id="1138" name="Google Shape;1138;p22"/>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39" name="Google Shape;1139;p22"/>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0" name="Google Shape;1140;p22"/>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1" name="Google Shape;1141;p22"/>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2" name="Google Shape;1142;p22"/>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3" name="Google Shape;1143;p22"/>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4" name="Google Shape;1144;p22"/>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5" name="Google Shape;1145;p22"/>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6" name="Google Shape;1146;p22"/>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7" name="Google Shape;1147;p22"/>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8" name="Google Shape;1148;p22"/>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49" name="Google Shape;1149;p22"/>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0" name="Google Shape;1150;p22"/>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1" name="Google Shape;1151;p22"/>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2" name="Google Shape;1152;p22"/>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3" name="Google Shape;1153;p22"/>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4" name="Google Shape;1154;p22"/>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5" name="Google Shape;1155;p22"/>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6" name="Google Shape;1156;p22"/>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7" name="Google Shape;1157;p22"/>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8" name="Google Shape;1158;p22"/>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59" name="Google Shape;1159;p22"/>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0" name="Google Shape;1160;p22"/>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1" name="Google Shape;1161;p22"/>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2" name="Google Shape;1162;p22"/>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3" name="Google Shape;1163;p22"/>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4" name="Google Shape;1164;p22"/>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5" name="Google Shape;1165;p22"/>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6" name="Google Shape;1166;p22"/>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7" name="Google Shape;1167;p22"/>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8" name="Google Shape;1168;p22"/>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69" name="Google Shape;1169;p22"/>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170" name="Google Shape;1170;p22"/>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171" name="Google Shape;1171;p22"/>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3" name="Google Shape;1173;p22"/>
          <p:cNvSpPr txBox="1">
            <a:spLocks noGrp="1"/>
          </p:cNvSpPr>
          <p:nvPr>
            <p:ph type="subTitle" idx="1"/>
          </p:nvPr>
        </p:nvSpPr>
        <p:spPr>
          <a:xfrm>
            <a:off x="4062186" y="2482230"/>
            <a:ext cx="2640000" cy="101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4" name="Google Shape;1174;p22"/>
          <p:cNvSpPr txBox="1">
            <a:spLocks noGrp="1"/>
          </p:cNvSpPr>
          <p:nvPr>
            <p:ph type="subTitle" idx="2"/>
          </p:nvPr>
        </p:nvSpPr>
        <p:spPr>
          <a:xfrm>
            <a:off x="720011" y="2482230"/>
            <a:ext cx="2640000" cy="1010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5" name="Google Shape;1175;p22"/>
          <p:cNvSpPr txBox="1">
            <a:spLocks noGrp="1"/>
          </p:cNvSpPr>
          <p:nvPr>
            <p:ph type="subTitle" idx="3"/>
          </p:nvPr>
        </p:nvSpPr>
        <p:spPr>
          <a:xfrm>
            <a:off x="720011" y="1943425"/>
            <a:ext cx="2640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176" name="Google Shape;1176;p22"/>
          <p:cNvSpPr txBox="1">
            <a:spLocks noGrp="1"/>
          </p:cNvSpPr>
          <p:nvPr>
            <p:ph type="subTitle" idx="4"/>
          </p:nvPr>
        </p:nvSpPr>
        <p:spPr>
          <a:xfrm>
            <a:off x="4062189" y="1943425"/>
            <a:ext cx="2640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algn="ctr"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algn="ctr"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algn="ctr"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algn="ctr"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algn="ctr"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algn="ctr"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algn="ctr"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algn="ctr"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177" name="Google Shape;1177;p22"/>
          <p:cNvSpPr/>
          <p:nvPr/>
        </p:nvSpPr>
        <p:spPr>
          <a:xfrm flipH="1">
            <a:off x="6527475" y="46040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178"/>
        <p:cNvGrpSpPr/>
        <p:nvPr/>
      </p:nvGrpSpPr>
      <p:grpSpPr>
        <a:xfrm>
          <a:off x="0" y="0"/>
          <a:ext cx="0" cy="0"/>
          <a:chOff x="0" y="0"/>
          <a:chExt cx="0" cy="0"/>
        </a:xfrm>
      </p:grpSpPr>
      <p:grpSp>
        <p:nvGrpSpPr>
          <p:cNvPr id="1179" name="Google Shape;1179;p23"/>
          <p:cNvGrpSpPr/>
          <p:nvPr/>
        </p:nvGrpSpPr>
        <p:grpSpPr>
          <a:xfrm>
            <a:off x="3300" y="4975"/>
            <a:ext cx="9137400" cy="5143399"/>
            <a:chOff x="3300" y="4975"/>
            <a:chExt cx="9137400" cy="5143399"/>
          </a:xfrm>
        </p:grpSpPr>
        <p:grpSp>
          <p:nvGrpSpPr>
            <p:cNvPr id="1180" name="Google Shape;1180;p23"/>
            <p:cNvGrpSpPr/>
            <p:nvPr/>
          </p:nvGrpSpPr>
          <p:grpSpPr>
            <a:xfrm>
              <a:off x="3300" y="256486"/>
              <a:ext cx="9137400" cy="4629802"/>
              <a:chOff x="3300" y="256486"/>
              <a:chExt cx="9137400" cy="4629802"/>
            </a:xfrm>
          </p:grpSpPr>
          <p:cxnSp>
            <p:nvCxnSpPr>
              <p:cNvPr id="1181" name="Google Shape;1181;p23"/>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2" name="Google Shape;1182;p23"/>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3" name="Google Shape;1183;p23"/>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4" name="Google Shape;1184;p23"/>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5" name="Google Shape;1185;p23"/>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6" name="Google Shape;1186;p23"/>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7" name="Google Shape;1187;p23"/>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8" name="Google Shape;1188;p23"/>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89" name="Google Shape;1189;p23"/>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0" name="Google Shape;1190;p23"/>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1" name="Google Shape;1191;p23"/>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2" name="Google Shape;1192;p23"/>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3" name="Google Shape;1193;p23"/>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4" name="Google Shape;1194;p23"/>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5" name="Google Shape;1195;p23"/>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6" name="Google Shape;1196;p23"/>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7" name="Google Shape;1197;p23"/>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8" name="Google Shape;1198;p23"/>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199" name="Google Shape;1199;p23"/>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200" name="Google Shape;1200;p23"/>
            <p:cNvGrpSpPr/>
            <p:nvPr/>
          </p:nvGrpSpPr>
          <p:grpSpPr>
            <a:xfrm>
              <a:off x="272000" y="4975"/>
              <a:ext cx="8600000" cy="5143399"/>
              <a:chOff x="272000" y="4975"/>
              <a:chExt cx="8600000" cy="5180700"/>
            </a:xfrm>
          </p:grpSpPr>
          <p:cxnSp>
            <p:nvCxnSpPr>
              <p:cNvPr id="1201" name="Google Shape;1201;p23"/>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2" name="Google Shape;1202;p23"/>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3" name="Google Shape;1203;p23"/>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4" name="Google Shape;1204;p23"/>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5" name="Google Shape;1205;p23"/>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6" name="Google Shape;1206;p23"/>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7" name="Google Shape;1207;p23"/>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8" name="Google Shape;1208;p23"/>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09" name="Google Shape;1209;p23"/>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0" name="Google Shape;1210;p23"/>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1" name="Google Shape;1211;p23"/>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2" name="Google Shape;1212;p23"/>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3" name="Google Shape;1213;p23"/>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4" name="Google Shape;1214;p23"/>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5" name="Google Shape;1215;p23"/>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6" name="Google Shape;1216;p23"/>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7" name="Google Shape;1217;p23"/>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8" name="Google Shape;1218;p23"/>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19" name="Google Shape;1219;p23"/>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0" name="Google Shape;1220;p23"/>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1" name="Google Shape;1221;p23"/>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2" name="Google Shape;1222;p23"/>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3" name="Google Shape;1223;p23"/>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4" name="Google Shape;1224;p23"/>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5" name="Google Shape;1225;p23"/>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6" name="Google Shape;1226;p23"/>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7" name="Google Shape;1227;p23"/>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8" name="Google Shape;1228;p23"/>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29" name="Google Shape;1229;p23"/>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30" name="Google Shape;1230;p23"/>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31" name="Google Shape;1231;p23"/>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32" name="Google Shape;1232;p23"/>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33" name="Google Shape;1233;p23"/>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234" name="Google Shape;1234;p23"/>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6" name="Google Shape;1236;p23"/>
          <p:cNvSpPr txBox="1">
            <a:spLocks noGrp="1"/>
          </p:cNvSpPr>
          <p:nvPr>
            <p:ph type="subTitle" idx="1"/>
          </p:nvPr>
        </p:nvSpPr>
        <p:spPr>
          <a:xfrm>
            <a:off x="4832081"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7" name="Google Shape;1237;p23"/>
          <p:cNvSpPr txBox="1">
            <a:spLocks noGrp="1"/>
          </p:cNvSpPr>
          <p:nvPr>
            <p:ph type="subTitle" idx="2"/>
          </p:nvPr>
        </p:nvSpPr>
        <p:spPr>
          <a:xfrm>
            <a:off x="1057900"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8" name="Google Shape;1238;p23"/>
          <p:cNvSpPr/>
          <p:nvPr/>
        </p:nvSpPr>
        <p:spPr>
          <a:xfrm flipH="1">
            <a:off x="636125" y="46040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1239"/>
        <p:cNvGrpSpPr/>
        <p:nvPr/>
      </p:nvGrpSpPr>
      <p:grpSpPr>
        <a:xfrm>
          <a:off x="0" y="0"/>
          <a:ext cx="0" cy="0"/>
          <a:chOff x="0" y="0"/>
          <a:chExt cx="0" cy="0"/>
        </a:xfrm>
      </p:grpSpPr>
      <p:grpSp>
        <p:nvGrpSpPr>
          <p:cNvPr id="1240" name="Google Shape;1240;p24"/>
          <p:cNvGrpSpPr/>
          <p:nvPr/>
        </p:nvGrpSpPr>
        <p:grpSpPr>
          <a:xfrm>
            <a:off x="3300" y="4975"/>
            <a:ext cx="9137400" cy="5143399"/>
            <a:chOff x="3300" y="4975"/>
            <a:chExt cx="9137400" cy="5143399"/>
          </a:xfrm>
        </p:grpSpPr>
        <p:grpSp>
          <p:nvGrpSpPr>
            <p:cNvPr id="1241" name="Google Shape;1241;p24"/>
            <p:cNvGrpSpPr/>
            <p:nvPr/>
          </p:nvGrpSpPr>
          <p:grpSpPr>
            <a:xfrm>
              <a:off x="3300" y="256486"/>
              <a:ext cx="9137400" cy="4629802"/>
              <a:chOff x="3300" y="256486"/>
              <a:chExt cx="9137400" cy="4629802"/>
            </a:xfrm>
          </p:grpSpPr>
          <p:cxnSp>
            <p:nvCxnSpPr>
              <p:cNvPr id="1242" name="Google Shape;1242;p24"/>
              <p:cNvCxnSpPr/>
              <p:nvPr/>
            </p:nvCxnSpPr>
            <p:spPr>
              <a:xfrm>
                <a:off x="3300" y="25648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3" name="Google Shape;1243;p24"/>
              <p:cNvCxnSpPr/>
              <p:nvPr/>
            </p:nvCxnSpPr>
            <p:spPr>
              <a:xfrm>
                <a:off x="3300" y="51369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4" name="Google Shape;1244;p24"/>
              <p:cNvCxnSpPr/>
              <p:nvPr/>
            </p:nvCxnSpPr>
            <p:spPr>
              <a:xfrm>
                <a:off x="3300" y="77090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5" name="Google Shape;1245;p24"/>
              <p:cNvCxnSpPr/>
              <p:nvPr/>
            </p:nvCxnSpPr>
            <p:spPr>
              <a:xfrm>
                <a:off x="3300" y="102812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6" name="Google Shape;1246;p24"/>
              <p:cNvCxnSpPr/>
              <p:nvPr/>
            </p:nvCxnSpPr>
            <p:spPr>
              <a:xfrm>
                <a:off x="3300" y="128533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7" name="Google Shape;1247;p24"/>
              <p:cNvCxnSpPr/>
              <p:nvPr/>
            </p:nvCxnSpPr>
            <p:spPr>
              <a:xfrm>
                <a:off x="3300" y="1542543"/>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8" name="Google Shape;1248;p24"/>
              <p:cNvCxnSpPr/>
              <p:nvPr/>
            </p:nvCxnSpPr>
            <p:spPr>
              <a:xfrm>
                <a:off x="3300" y="179975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49" name="Google Shape;1249;p24"/>
              <p:cNvCxnSpPr/>
              <p:nvPr/>
            </p:nvCxnSpPr>
            <p:spPr>
              <a:xfrm>
                <a:off x="3300" y="205696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0" name="Google Shape;1250;p24"/>
              <p:cNvCxnSpPr/>
              <p:nvPr/>
            </p:nvCxnSpPr>
            <p:spPr>
              <a:xfrm>
                <a:off x="3300" y="231417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1" name="Google Shape;1251;p24"/>
              <p:cNvCxnSpPr/>
              <p:nvPr/>
            </p:nvCxnSpPr>
            <p:spPr>
              <a:xfrm>
                <a:off x="3300" y="257138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2" name="Google Shape;1252;p24"/>
              <p:cNvCxnSpPr/>
              <p:nvPr/>
            </p:nvCxnSpPr>
            <p:spPr>
              <a:xfrm>
                <a:off x="3300" y="2828599"/>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3" name="Google Shape;1253;p24"/>
              <p:cNvCxnSpPr/>
              <p:nvPr/>
            </p:nvCxnSpPr>
            <p:spPr>
              <a:xfrm>
                <a:off x="3300" y="3085810"/>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4" name="Google Shape;1254;p24"/>
              <p:cNvCxnSpPr/>
              <p:nvPr/>
            </p:nvCxnSpPr>
            <p:spPr>
              <a:xfrm>
                <a:off x="3300" y="3343021"/>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5" name="Google Shape;1255;p24"/>
              <p:cNvCxnSpPr/>
              <p:nvPr/>
            </p:nvCxnSpPr>
            <p:spPr>
              <a:xfrm>
                <a:off x="3300" y="3600232"/>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6" name="Google Shape;1256;p24"/>
              <p:cNvCxnSpPr/>
              <p:nvPr/>
            </p:nvCxnSpPr>
            <p:spPr>
              <a:xfrm>
                <a:off x="3300" y="3857444"/>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7" name="Google Shape;1257;p24"/>
              <p:cNvCxnSpPr/>
              <p:nvPr/>
            </p:nvCxnSpPr>
            <p:spPr>
              <a:xfrm>
                <a:off x="3300" y="4114655"/>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8" name="Google Shape;1258;p24"/>
              <p:cNvCxnSpPr/>
              <p:nvPr/>
            </p:nvCxnSpPr>
            <p:spPr>
              <a:xfrm>
                <a:off x="3300" y="4371866"/>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59" name="Google Shape;1259;p24"/>
              <p:cNvCxnSpPr/>
              <p:nvPr/>
            </p:nvCxnSpPr>
            <p:spPr>
              <a:xfrm>
                <a:off x="3300" y="4629078"/>
                <a:ext cx="9137400" cy="0"/>
              </a:xfrm>
              <a:prstGeom prst="straightConnector1">
                <a:avLst/>
              </a:prstGeom>
              <a:noFill/>
              <a:ln w="19050" cap="flat" cmpd="sng">
                <a:solidFill>
                  <a:schemeClr val="accent3"/>
                </a:solidFill>
                <a:prstDash val="solid"/>
                <a:round/>
                <a:headEnd type="none" w="med" len="med"/>
                <a:tailEnd type="none" w="med" len="med"/>
              </a:ln>
            </p:spPr>
          </p:cxnSp>
          <p:cxnSp>
            <p:nvCxnSpPr>
              <p:cNvPr id="1260" name="Google Shape;1260;p24"/>
              <p:cNvCxnSpPr/>
              <p:nvPr/>
            </p:nvCxnSpPr>
            <p:spPr>
              <a:xfrm>
                <a:off x="3300" y="4886289"/>
                <a:ext cx="91374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261" name="Google Shape;1261;p24"/>
            <p:cNvGrpSpPr/>
            <p:nvPr/>
          </p:nvGrpSpPr>
          <p:grpSpPr>
            <a:xfrm>
              <a:off x="272000" y="4975"/>
              <a:ext cx="8600000" cy="5143399"/>
              <a:chOff x="272000" y="4975"/>
              <a:chExt cx="8600000" cy="5180700"/>
            </a:xfrm>
          </p:grpSpPr>
          <p:cxnSp>
            <p:nvCxnSpPr>
              <p:cNvPr id="1262" name="Google Shape;1262;p24"/>
              <p:cNvCxnSpPr/>
              <p:nvPr/>
            </p:nvCxnSpPr>
            <p:spPr>
              <a:xfrm>
                <a:off x="2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3" name="Google Shape;1263;p24"/>
              <p:cNvCxnSpPr/>
              <p:nvPr/>
            </p:nvCxnSpPr>
            <p:spPr>
              <a:xfrm>
                <a:off x="5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4" name="Google Shape;1264;p24"/>
              <p:cNvCxnSpPr/>
              <p:nvPr/>
            </p:nvCxnSpPr>
            <p:spPr>
              <a:xfrm>
                <a:off x="8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5" name="Google Shape;1265;p24"/>
              <p:cNvCxnSpPr/>
              <p:nvPr/>
            </p:nvCxnSpPr>
            <p:spPr>
              <a:xfrm>
                <a:off x="10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6" name="Google Shape;1266;p24"/>
              <p:cNvCxnSpPr/>
              <p:nvPr/>
            </p:nvCxnSpPr>
            <p:spPr>
              <a:xfrm>
                <a:off x="13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7" name="Google Shape;1267;p24"/>
              <p:cNvCxnSpPr/>
              <p:nvPr/>
            </p:nvCxnSpPr>
            <p:spPr>
              <a:xfrm>
                <a:off x="16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8" name="Google Shape;1268;p24"/>
              <p:cNvCxnSpPr/>
              <p:nvPr/>
            </p:nvCxnSpPr>
            <p:spPr>
              <a:xfrm>
                <a:off x="18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69" name="Google Shape;1269;p24"/>
              <p:cNvCxnSpPr/>
              <p:nvPr/>
            </p:nvCxnSpPr>
            <p:spPr>
              <a:xfrm>
                <a:off x="21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0" name="Google Shape;1270;p24"/>
              <p:cNvCxnSpPr/>
              <p:nvPr/>
            </p:nvCxnSpPr>
            <p:spPr>
              <a:xfrm>
                <a:off x="24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1" name="Google Shape;1271;p24"/>
              <p:cNvCxnSpPr/>
              <p:nvPr/>
            </p:nvCxnSpPr>
            <p:spPr>
              <a:xfrm>
                <a:off x="26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2" name="Google Shape;1272;p24"/>
              <p:cNvCxnSpPr/>
              <p:nvPr/>
            </p:nvCxnSpPr>
            <p:spPr>
              <a:xfrm>
                <a:off x="29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3" name="Google Shape;1273;p24"/>
              <p:cNvCxnSpPr/>
              <p:nvPr/>
            </p:nvCxnSpPr>
            <p:spPr>
              <a:xfrm>
                <a:off x="32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4" name="Google Shape;1274;p24"/>
              <p:cNvCxnSpPr/>
              <p:nvPr/>
            </p:nvCxnSpPr>
            <p:spPr>
              <a:xfrm>
                <a:off x="34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5" name="Google Shape;1275;p24"/>
              <p:cNvCxnSpPr/>
              <p:nvPr/>
            </p:nvCxnSpPr>
            <p:spPr>
              <a:xfrm>
                <a:off x="37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6" name="Google Shape;1276;p24"/>
              <p:cNvCxnSpPr/>
              <p:nvPr/>
            </p:nvCxnSpPr>
            <p:spPr>
              <a:xfrm>
                <a:off x="40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7" name="Google Shape;1277;p24"/>
              <p:cNvCxnSpPr/>
              <p:nvPr/>
            </p:nvCxnSpPr>
            <p:spPr>
              <a:xfrm>
                <a:off x="43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8" name="Google Shape;1278;p24"/>
              <p:cNvCxnSpPr/>
              <p:nvPr/>
            </p:nvCxnSpPr>
            <p:spPr>
              <a:xfrm>
                <a:off x="457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79" name="Google Shape;1279;p24"/>
              <p:cNvCxnSpPr/>
              <p:nvPr/>
            </p:nvCxnSpPr>
            <p:spPr>
              <a:xfrm>
                <a:off x="484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0" name="Google Shape;1280;p24"/>
              <p:cNvCxnSpPr/>
              <p:nvPr/>
            </p:nvCxnSpPr>
            <p:spPr>
              <a:xfrm>
                <a:off x="510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1" name="Google Shape;1281;p24"/>
              <p:cNvCxnSpPr/>
              <p:nvPr/>
            </p:nvCxnSpPr>
            <p:spPr>
              <a:xfrm>
                <a:off x="537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2" name="Google Shape;1282;p24"/>
              <p:cNvCxnSpPr/>
              <p:nvPr/>
            </p:nvCxnSpPr>
            <p:spPr>
              <a:xfrm>
                <a:off x="564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3" name="Google Shape;1283;p24"/>
              <p:cNvCxnSpPr/>
              <p:nvPr/>
            </p:nvCxnSpPr>
            <p:spPr>
              <a:xfrm>
                <a:off x="591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4" name="Google Shape;1284;p24"/>
              <p:cNvCxnSpPr/>
              <p:nvPr/>
            </p:nvCxnSpPr>
            <p:spPr>
              <a:xfrm>
                <a:off x="618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5" name="Google Shape;1285;p24"/>
              <p:cNvCxnSpPr/>
              <p:nvPr/>
            </p:nvCxnSpPr>
            <p:spPr>
              <a:xfrm>
                <a:off x="645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6" name="Google Shape;1286;p24"/>
              <p:cNvCxnSpPr/>
              <p:nvPr/>
            </p:nvCxnSpPr>
            <p:spPr>
              <a:xfrm>
                <a:off x="6722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7" name="Google Shape;1287;p24"/>
              <p:cNvCxnSpPr/>
              <p:nvPr/>
            </p:nvCxnSpPr>
            <p:spPr>
              <a:xfrm>
                <a:off x="6990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8" name="Google Shape;1288;p24"/>
              <p:cNvCxnSpPr/>
              <p:nvPr/>
            </p:nvCxnSpPr>
            <p:spPr>
              <a:xfrm>
                <a:off x="7259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89" name="Google Shape;1289;p24"/>
              <p:cNvCxnSpPr/>
              <p:nvPr/>
            </p:nvCxnSpPr>
            <p:spPr>
              <a:xfrm>
                <a:off x="7528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0" name="Google Shape;1290;p24"/>
              <p:cNvCxnSpPr/>
              <p:nvPr/>
            </p:nvCxnSpPr>
            <p:spPr>
              <a:xfrm>
                <a:off x="77970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1" name="Google Shape;1291;p24"/>
              <p:cNvCxnSpPr/>
              <p:nvPr/>
            </p:nvCxnSpPr>
            <p:spPr>
              <a:xfrm>
                <a:off x="80657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2" name="Google Shape;1292;p24"/>
              <p:cNvCxnSpPr/>
              <p:nvPr/>
            </p:nvCxnSpPr>
            <p:spPr>
              <a:xfrm>
                <a:off x="833450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3" name="Google Shape;1293;p24"/>
              <p:cNvCxnSpPr/>
              <p:nvPr/>
            </p:nvCxnSpPr>
            <p:spPr>
              <a:xfrm>
                <a:off x="8603250" y="4975"/>
                <a:ext cx="0" cy="5180700"/>
              </a:xfrm>
              <a:prstGeom prst="straightConnector1">
                <a:avLst/>
              </a:prstGeom>
              <a:noFill/>
              <a:ln w="19050" cap="flat" cmpd="sng">
                <a:solidFill>
                  <a:schemeClr val="accent3"/>
                </a:solidFill>
                <a:prstDash val="solid"/>
                <a:round/>
                <a:headEnd type="none" w="med" len="med"/>
                <a:tailEnd type="none" w="med" len="med"/>
              </a:ln>
            </p:spPr>
          </p:cxnSp>
          <p:cxnSp>
            <p:nvCxnSpPr>
              <p:cNvPr id="1294" name="Google Shape;1294;p24"/>
              <p:cNvCxnSpPr/>
              <p:nvPr/>
            </p:nvCxnSpPr>
            <p:spPr>
              <a:xfrm>
                <a:off x="8872000" y="4975"/>
                <a:ext cx="0" cy="5180700"/>
              </a:xfrm>
              <a:prstGeom prst="straightConnector1">
                <a:avLst/>
              </a:prstGeom>
              <a:noFill/>
              <a:ln w="19050" cap="flat" cmpd="sng">
                <a:solidFill>
                  <a:schemeClr val="accent3"/>
                </a:solidFill>
                <a:prstDash val="solid"/>
                <a:round/>
                <a:headEnd type="none" w="med" len="med"/>
                <a:tailEnd type="none" w="med" len="med"/>
              </a:ln>
            </p:spPr>
          </p:cxnSp>
        </p:grpSp>
      </p:grpSp>
      <p:sp>
        <p:nvSpPr>
          <p:cNvPr id="1295" name="Google Shape;1295;p24"/>
          <p:cNvSpPr/>
          <p:nvPr/>
        </p:nvSpPr>
        <p:spPr>
          <a:xfrm>
            <a:off x="539400" y="517075"/>
            <a:ext cx="8065200" cy="4109400"/>
          </a:xfrm>
          <a:prstGeom prst="rect">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7" name="Google Shape;1297;p24"/>
          <p:cNvSpPr txBox="1">
            <a:spLocks noGrp="1"/>
          </p:cNvSpPr>
          <p:nvPr>
            <p:ph type="subTitle" idx="1"/>
          </p:nvPr>
        </p:nvSpPr>
        <p:spPr>
          <a:xfrm>
            <a:off x="4504919" y="1844699"/>
            <a:ext cx="3357300" cy="227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b="0"/>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298" name="Google Shape;1298;p24"/>
          <p:cNvSpPr txBox="1">
            <a:spLocks noGrp="1"/>
          </p:cNvSpPr>
          <p:nvPr>
            <p:ph type="subTitle" idx="2"/>
          </p:nvPr>
        </p:nvSpPr>
        <p:spPr>
          <a:xfrm>
            <a:off x="720000" y="1844699"/>
            <a:ext cx="3357300" cy="2276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400"/>
              <a:buChar char="●"/>
              <a:defRPr b="0"/>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299" name="Google Shape;1299;p24"/>
          <p:cNvSpPr txBox="1">
            <a:spLocks noGrp="1"/>
          </p:cNvSpPr>
          <p:nvPr>
            <p:ph type="subTitle" idx="3"/>
          </p:nvPr>
        </p:nvSpPr>
        <p:spPr>
          <a:xfrm>
            <a:off x="720000" y="1306994"/>
            <a:ext cx="3357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00" name="Google Shape;1300;p24"/>
          <p:cNvSpPr txBox="1">
            <a:spLocks noGrp="1"/>
          </p:cNvSpPr>
          <p:nvPr>
            <p:ph type="subTitle" idx="4"/>
          </p:nvPr>
        </p:nvSpPr>
        <p:spPr>
          <a:xfrm>
            <a:off x="4504920" y="1306994"/>
            <a:ext cx="3357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Epilogue"/>
              <a:buNone/>
              <a:defRPr sz="1800" b="1">
                <a:solidFill>
                  <a:schemeClr val="dk2"/>
                </a:solidFill>
                <a:latin typeface="Epilogue"/>
                <a:ea typeface="Epilogue"/>
                <a:cs typeface="Epilogue"/>
                <a:sym typeface="Epilogue"/>
              </a:defRPr>
            </a:lvl1pPr>
            <a:lvl2pPr lvl="1" rtl="0">
              <a:lnSpc>
                <a:spcPct val="100000"/>
              </a:lnSpc>
              <a:spcBef>
                <a:spcPts val="0"/>
              </a:spcBef>
              <a:spcAft>
                <a:spcPts val="0"/>
              </a:spcAft>
              <a:buSzPts val="2400"/>
              <a:buFont typeface="Epilogue"/>
              <a:buNone/>
              <a:defRPr sz="2400" b="1">
                <a:latin typeface="Epilogue"/>
                <a:ea typeface="Epilogue"/>
                <a:cs typeface="Epilogue"/>
                <a:sym typeface="Epilogue"/>
              </a:defRPr>
            </a:lvl2pPr>
            <a:lvl3pPr lvl="2" rtl="0">
              <a:lnSpc>
                <a:spcPct val="100000"/>
              </a:lnSpc>
              <a:spcBef>
                <a:spcPts val="0"/>
              </a:spcBef>
              <a:spcAft>
                <a:spcPts val="0"/>
              </a:spcAft>
              <a:buSzPts val="2400"/>
              <a:buFont typeface="Epilogue"/>
              <a:buNone/>
              <a:defRPr sz="2400" b="1">
                <a:latin typeface="Epilogue"/>
                <a:ea typeface="Epilogue"/>
                <a:cs typeface="Epilogue"/>
                <a:sym typeface="Epilogue"/>
              </a:defRPr>
            </a:lvl3pPr>
            <a:lvl4pPr lvl="3" rtl="0">
              <a:lnSpc>
                <a:spcPct val="100000"/>
              </a:lnSpc>
              <a:spcBef>
                <a:spcPts val="0"/>
              </a:spcBef>
              <a:spcAft>
                <a:spcPts val="0"/>
              </a:spcAft>
              <a:buSzPts val="2400"/>
              <a:buFont typeface="Epilogue"/>
              <a:buNone/>
              <a:defRPr sz="2400" b="1">
                <a:latin typeface="Epilogue"/>
                <a:ea typeface="Epilogue"/>
                <a:cs typeface="Epilogue"/>
                <a:sym typeface="Epilogue"/>
              </a:defRPr>
            </a:lvl4pPr>
            <a:lvl5pPr lvl="4" rtl="0">
              <a:lnSpc>
                <a:spcPct val="100000"/>
              </a:lnSpc>
              <a:spcBef>
                <a:spcPts val="0"/>
              </a:spcBef>
              <a:spcAft>
                <a:spcPts val="0"/>
              </a:spcAft>
              <a:buSzPts val="2400"/>
              <a:buFont typeface="Epilogue"/>
              <a:buNone/>
              <a:defRPr sz="2400" b="1">
                <a:latin typeface="Epilogue"/>
                <a:ea typeface="Epilogue"/>
                <a:cs typeface="Epilogue"/>
                <a:sym typeface="Epilogue"/>
              </a:defRPr>
            </a:lvl5pPr>
            <a:lvl6pPr lvl="5" rtl="0">
              <a:lnSpc>
                <a:spcPct val="100000"/>
              </a:lnSpc>
              <a:spcBef>
                <a:spcPts val="0"/>
              </a:spcBef>
              <a:spcAft>
                <a:spcPts val="0"/>
              </a:spcAft>
              <a:buSzPts val="2400"/>
              <a:buFont typeface="Epilogue"/>
              <a:buNone/>
              <a:defRPr sz="2400" b="1">
                <a:latin typeface="Epilogue"/>
                <a:ea typeface="Epilogue"/>
                <a:cs typeface="Epilogue"/>
                <a:sym typeface="Epilogue"/>
              </a:defRPr>
            </a:lvl6pPr>
            <a:lvl7pPr lvl="6" rtl="0">
              <a:lnSpc>
                <a:spcPct val="100000"/>
              </a:lnSpc>
              <a:spcBef>
                <a:spcPts val="0"/>
              </a:spcBef>
              <a:spcAft>
                <a:spcPts val="0"/>
              </a:spcAft>
              <a:buSzPts val="2400"/>
              <a:buFont typeface="Epilogue"/>
              <a:buNone/>
              <a:defRPr sz="2400" b="1">
                <a:latin typeface="Epilogue"/>
                <a:ea typeface="Epilogue"/>
                <a:cs typeface="Epilogue"/>
                <a:sym typeface="Epilogue"/>
              </a:defRPr>
            </a:lvl7pPr>
            <a:lvl8pPr lvl="7" rtl="0">
              <a:lnSpc>
                <a:spcPct val="100000"/>
              </a:lnSpc>
              <a:spcBef>
                <a:spcPts val="0"/>
              </a:spcBef>
              <a:spcAft>
                <a:spcPts val="0"/>
              </a:spcAft>
              <a:buSzPts val="2400"/>
              <a:buFont typeface="Epilogue"/>
              <a:buNone/>
              <a:defRPr sz="2400" b="1">
                <a:latin typeface="Epilogue"/>
                <a:ea typeface="Epilogue"/>
                <a:cs typeface="Epilogue"/>
                <a:sym typeface="Epilogue"/>
              </a:defRPr>
            </a:lvl8pPr>
            <a:lvl9pPr lvl="8" rtl="0">
              <a:lnSpc>
                <a:spcPct val="100000"/>
              </a:lnSpc>
              <a:spcBef>
                <a:spcPts val="0"/>
              </a:spcBef>
              <a:spcAft>
                <a:spcPts val="0"/>
              </a:spcAft>
              <a:buSzPts val="2400"/>
              <a:buFont typeface="Epilogue"/>
              <a:buNone/>
              <a:defRPr sz="2400" b="1">
                <a:latin typeface="Epilogue"/>
                <a:ea typeface="Epilogue"/>
                <a:cs typeface="Epilogue"/>
                <a:sym typeface="Epilogue"/>
              </a:defRPr>
            </a:lvl9pPr>
          </a:lstStyle>
          <a:p>
            <a:endParaRPr/>
          </a:p>
        </p:txBody>
      </p:sp>
      <p:sp>
        <p:nvSpPr>
          <p:cNvPr id="1301" name="Google Shape;1301;p24"/>
          <p:cNvSpPr/>
          <p:nvPr/>
        </p:nvSpPr>
        <p:spPr>
          <a:xfrm rot="-5400000">
            <a:off x="8604325" y="113165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pilogue"/>
              <a:buNone/>
              <a:defRPr sz="3000" b="1">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2pPr>
            <a:lvl3pPr lvl="2"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3pPr>
            <a:lvl4pPr lvl="3"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4pPr>
            <a:lvl5pPr lvl="4"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5pPr>
            <a:lvl6pPr lvl="5"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6pPr>
            <a:lvl7pPr lvl="6"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7pPr>
            <a:lvl8pPr lvl="7"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8pPr>
            <a:lvl9pPr lvl="8" rtl="0">
              <a:spcBef>
                <a:spcPts val="0"/>
              </a:spcBef>
              <a:spcAft>
                <a:spcPts val="0"/>
              </a:spcAft>
              <a:buClr>
                <a:schemeClr val="dk1"/>
              </a:buClr>
              <a:buSzPts val="3500"/>
              <a:buFont typeface="Epilogue"/>
              <a:buNone/>
              <a:defRPr sz="35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 id="2147483659" r:id="rId6"/>
    <p:sldLayoutId id="2147483668" r:id="rId7"/>
    <p:sldLayoutId id="2147483669" r:id="rId8"/>
    <p:sldLayoutId id="2147483670" r:id="rId9"/>
    <p:sldLayoutId id="2147483671" r:id="rId10"/>
    <p:sldLayoutId id="2147483672" r:id="rId11"/>
    <p:sldLayoutId id="2147483677" r:id="rId12"/>
    <p:sldLayoutId id="214748367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6"/>
        <p:cNvGrpSpPr/>
        <p:nvPr/>
      </p:nvGrpSpPr>
      <p:grpSpPr>
        <a:xfrm>
          <a:off x="0" y="0"/>
          <a:ext cx="0" cy="0"/>
          <a:chOff x="0" y="0"/>
          <a:chExt cx="0" cy="0"/>
        </a:xfrm>
      </p:grpSpPr>
      <p:sp>
        <p:nvSpPr>
          <p:cNvPr id="1827" name="Google Shape;1827;p36"/>
          <p:cNvSpPr txBox="1">
            <a:spLocks noGrp="1"/>
          </p:cNvSpPr>
          <p:nvPr>
            <p:ph type="ctrTitle"/>
          </p:nvPr>
        </p:nvSpPr>
        <p:spPr>
          <a:xfrm>
            <a:off x="1259679" y="2152587"/>
            <a:ext cx="6624641" cy="838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rgbClr val="9AA6FF"/>
                </a:solidFill>
              </a:rPr>
              <a:t>Body Language Decoder</a:t>
            </a:r>
            <a:endParaRPr sz="4000" dirty="0">
              <a:solidFill>
                <a:srgbClr val="9AA6FF"/>
              </a:solidFill>
            </a:endParaRPr>
          </a:p>
        </p:txBody>
      </p:sp>
      <p:sp>
        <p:nvSpPr>
          <p:cNvPr id="1829" name="Google Shape;1829;p36"/>
          <p:cNvSpPr/>
          <p:nvPr/>
        </p:nvSpPr>
        <p:spPr>
          <a:xfrm rot="-5400000" flipH="1">
            <a:off x="8196926" y="18910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6"/>
          <p:cNvSpPr/>
          <p:nvPr/>
        </p:nvSpPr>
        <p:spPr>
          <a:xfrm>
            <a:off x="713225"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20719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EA57801-13D3-F0C1-7584-84000F6BF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88" y="189100"/>
            <a:ext cx="3049041" cy="86389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br>
              <a:rPr lang="en" dirty="0"/>
            </a:br>
            <a:endParaRPr dirty="0"/>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5047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10" name="Google Shape;1910;p43"/>
          <p:cNvSpPr/>
          <p:nvPr/>
        </p:nvSpPr>
        <p:spPr>
          <a:xfrm>
            <a:off x="7893722" y="362866"/>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Icon&#10;&#10;Description automatically generated">
            <a:extLst>
              <a:ext uri="{FF2B5EF4-FFF2-40B4-BE49-F238E27FC236}">
                <a16:creationId xmlns:a16="http://schemas.microsoft.com/office/drawing/2014/main" id="{82A1AEE3-35B6-FB66-C41F-46C38399335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33896" y="1458191"/>
            <a:ext cx="684068" cy="6840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D425A8-3FBB-7342-7B7A-9ECA86A66A37}"/>
              </a:ext>
            </a:extLst>
          </p:cNvPr>
          <p:cNvSpPr txBox="1"/>
          <p:nvPr/>
        </p:nvSpPr>
        <p:spPr>
          <a:xfrm>
            <a:off x="873270" y="2142259"/>
            <a:ext cx="1005320" cy="738664"/>
          </a:xfrm>
          <a:prstGeom prst="rect">
            <a:avLst/>
          </a:prstGeom>
          <a:noFill/>
        </p:spPr>
        <p:txBody>
          <a:bodyPr wrap="square">
            <a:spAutoFit/>
          </a:bodyPr>
          <a:lstStyle/>
          <a:p>
            <a:pPr algn="ctr" rtl="0">
              <a:spcBef>
                <a:spcPts val="0"/>
              </a:spcBef>
              <a:spcAft>
                <a:spcPts val="0"/>
              </a:spcAft>
            </a:pPr>
            <a:r>
              <a:rPr lang="en-US" sz="1400" b="1" i="0" u="none" strike="noStrike" dirty="0">
                <a:solidFill>
                  <a:schemeClr val="bg2"/>
                </a:solidFill>
                <a:effectLst/>
                <a:latin typeface="Arial" panose="020B0604020202020204" pitchFamily="34" charset="0"/>
              </a:rPr>
              <a:t>Chatbot</a:t>
            </a:r>
            <a:endParaRPr lang="en-US" b="0" dirty="0">
              <a:solidFill>
                <a:schemeClr val="bg2"/>
              </a:solidFill>
              <a:effectLst/>
            </a:endParaRPr>
          </a:p>
          <a:p>
            <a:r>
              <a:rPr lang="en-US" b="0" dirty="0">
                <a:effectLst/>
              </a:rPr>
              <a:t/>
            </a:r>
            <a:br>
              <a:rPr lang="en-US" b="0" dirty="0">
                <a:effectLst/>
              </a:rPr>
            </a:br>
            <a:endParaRPr lang="en-US" dirty="0"/>
          </a:p>
        </p:txBody>
      </p:sp>
      <p:sp>
        <p:nvSpPr>
          <p:cNvPr id="14" name="Google Shape;1905;p43">
            <a:extLst>
              <a:ext uri="{FF2B5EF4-FFF2-40B4-BE49-F238E27FC236}">
                <a16:creationId xmlns:a16="http://schemas.microsoft.com/office/drawing/2014/main" id="{C3AF0B23-A991-98BE-3312-A63042192888}"/>
              </a:ext>
            </a:extLst>
          </p:cNvPr>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Objectives</a:t>
            </a:r>
            <a:endParaRPr dirty="0"/>
          </a:p>
        </p:txBody>
      </p:sp>
      <p:pic>
        <p:nvPicPr>
          <p:cNvPr id="16" name="Picture 15" descr="A picture containing black, darkness&#10;&#10;Description automatically generated">
            <a:extLst>
              <a:ext uri="{FF2B5EF4-FFF2-40B4-BE49-F238E27FC236}">
                <a16:creationId xmlns:a16="http://schemas.microsoft.com/office/drawing/2014/main" id="{3F96D120-46CE-740E-11F0-2558CD1E6E8D}"/>
              </a:ext>
            </a:extLst>
          </p:cNvPr>
          <p:cNvPicPr>
            <a:picLocks noChangeAspect="1"/>
          </p:cNvPicPr>
          <p:nvPr/>
        </p:nvPicPr>
        <p:blipFill>
          <a:blip r:embed="rId4">
            <a:lum bright="70000" contrast="-70000"/>
          </a:blip>
          <a:stretch>
            <a:fillRect/>
          </a:stretch>
        </p:blipFill>
        <p:spPr>
          <a:xfrm>
            <a:off x="4069340" y="1296627"/>
            <a:ext cx="1007196" cy="1007196"/>
          </a:xfrm>
          <a:prstGeom prst="rect">
            <a:avLst/>
          </a:prstGeom>
        </p:spPr>
      </p:pic>
      <p:pic>
        <p:nvPicPr>
          <p:cNvPr id="18" name="Picture 17" descr="A picture containing black, darkness&#10;&#10;Description automatically generated">
            <a:extLst>
              <a:ext uri="{FF2B5EF4-FFF2-40B4-BE49-F238E27FC236}">
                <a16:creationId xmlns:a16="http://schemas.microsoft.com/office/drawing/2014/main" id="{91A48772-75FB-78B7-7A17-E6405681F642}"/>
              </a:ext>
            </a:extLst>
          </p:cNvPr>
          <p:cNvPicPr>
            <a:picLocks noChangeAspect="1"/>
          </p:cNvPicPr>
          <p:nvPr/>
        </p:nvPicPr>
        <p:blipFill>
          <a:blip r:embed="rId5">
            <a:lum bright="70000" contrast="-70000"/>
          </a:blip>
          <a:stretch>
            <a:fillRect/>
          </a:stretch>
        </p:blipFill>
        <p:spPr>
          <a:xfrm>
            <a:off x="7217562" y="1413807"/>
            <a:ext cx="572700" cy="572700"/>
          </a:xfrm>
          <a:prstGeom prst="rect">
            <a:avLst/>
          </a:prstGeom>
        </p:spPr>
      </p:pic>
      <p:sp>
        <p:nvSpPr>
          <p:cNvPr id="21" name="TextBox 20">
            <a:extLst>
              <a:ext uri="{FF2B5EF4-FFF2-40B4-BE49-F238E27FC236}">
                <a16:creationId xmlns:a16="http://schemas.microsoft.com/office/drawing/2014/main" id="{2109F944-5781-F14F-B9C8-004A282A49AE}"/>
              </a:ext>
            </a:extLst>
          </p:cNvPr>
          <p:cNvSpPr txBox="1"/>
          <p:nvPr/>
        </p:nvSpPr>
        <p:spPr>
          <a:xfrm>
            <a:off x="3856010" y="2142259"/>
            <a:ext cx="1431980" cy="738664"/>
          </a:xfrm>
          <a:prstGeom prst="rect">
            <a:avLst/>
          </a:prstGeom>
          <a:noFill/>
        </p:spPr>
        <p:txBody>
          <a:bodyPr wrap="square">
            <a:spAutoFit/>
          </a:bodyPr>
          <a:lstStyle/>
          <a:p>
            <a:pPr algn="ctr" rtl="0">
              <a:spcBef>
                <a:spcPts val="0"/>
              </a:spcBef>
              <a:spcAft>
                <a:spcPts val="0"/>
              </a:spcAft>
            </a:pPr>
            <a:r>
              <a:rPr lang="en-US" sz="1400" b="1" i="0" u="none" strike="noStrike" dirty="0">
                <a:solidFill>
                  <a:schemeClr val="bg2"/>
                </a:solidFill>
                <a:effectLst/>
                <a:latin typeface="Arial" panose="020B0604020202020204" pitchFamily="34" charset="0"/>
              </a:rPr>
              <a:t>Upload video</a:t>
            </a:r>
            <a:endParaRPr lang="en-US" b="0" dirty="0">
              <a:solidFill>
                <a:schemeClr val="bg2"/>
              </a:solidFill>
              <a:effectLst/>
            </a:endParaRPr>
          </a:p>
          <a:p>
            <a:r>
              <a:rPr lang="en-US" b="0" dirty="0">
                <a:effectLst/>
              </a:rPr>
              <a:t/>
            </a:r>
            <a:br>
              <a:rPr lang="en-US" b="0" dirty="0">
                <a:effectLst/>
              </a:rPr>
            </a:br>
            <a:endParaRPr lang="en-US" dirty="0"/>
          </a:p>
        </p:txBody>
      </p:sp>
      <p:sp>
        <p:nvSpPr>
          <p:cNvPr id="22" name="TextBox 21">
            <a:extLst>
              <a:ext uri="{FF2B5EF4-FFF2-40B4-BE49-F238E27FC236}">
                <a16:creationId xmlns:a16="http://schemas.microsoft.com/office/drawing/2014/main" id="{9D695FD8-7FA1-64DC-64C5-B5F119EB801A}"/>
              </a:ext>
            </a:extLst>
          </p:cNvPr>
          <p:cNvSpPr txBox="1"/>
          <p:nvPr/>
        </p:nvSpPr>
        <p:spPr>
          <a:xfrm>
            <a:off x="7001252" y="2142259"/>
            <a:ext cx="1005320" cy="738664"/>
          </a:xfrm>
          <a:prstGeom prst="rect">
            <a:avLst/>
          </a:prstGeom>
          <a:noFill/>
        </p:spPr>
        <p:txBody>
          <a:bodyPr wrap="square">
            <a:spAutoFit/>
          </a:bodyPr>
          <a:lstStyle/>
          <a:p>
            <a:pPr algn="ctr" rtl="0">
              <a:spcBef>
                <a:spcPts val="0"/>
              </a:spcBef>
              <a:spcAft>
                <a:spcPts val="0"/>
              </a:spcAft>
            </a:pPr>
            <a:r>
              <a:rPr lang="en-US" sz="1400" b="1" i="0" u="none" strike="noStrike" dirty="0">
                <a:solidFill>
                  <a:schemeClr val="bg2"/>
                </a:solidFill>
                <a:effectLst/>
                <a:latin typeface="Arial" panose="020B0604020202020204" pitchFamily="34" charset="0"/>
              </a:rPr>
              <a:t>Statistics</a:t>
            </a:r>
            <a:endParaRPr lang="en-US" b="0" dirty="0">
              <a:solidFill>
                <a:schemeClr val="bg2"/>
              </a:solidFill>
              <a:effectLst/>
            </a:endParaRPr>
          </a:p>
          <a:p>
            <a:r>
              <a:rPr lang="en-US" b="0" dirty="0">
                <a:effectLst/>
              </a:rPr>
              <a:t/>
            </a:r>
            <a:br>
              <a:rPr lang="en-US" b="0" dirty="0">
                <a:effectLst/>
              </a:rPr>
            </a:br>
            <a:endParaRPr lang="en-US" dirty="0"/>
          </a:p>
        </p:txBody>
      </p:sp>
      <p:sp>
        <p:nvSpPr>
          <p:cNvPr id="23" name="Google Shape;1926;p45">
            <a:extLst>
              <a:ext uri="{FF2B5EF4-FFF2-40B4-BE49-F238E27FC236}">
                <a16:creationId xmlns:a16="http://schemas.microsoft.com/office/drawing/2014/main" id="{8F14838B-FC8E-F950-DBA8-3D05AB31A3E8}"/>
              </a:ext>
            </a:extLst>
          </p:cNvPr>
          <p:cNvSpPr txBox="1">
            <a:spLocks noGrp="1"/>
          </p:cNvSpPr>
          <p:nvPr>
            <p:ph type="subTitle" idx="1"/>
          </p:nvPr>
        </p:nvSpPr>
        <p:spPr>
          <a:xfrm>
            <a:off x="574527" y="2506525"/>
            <a:ext cx="1689821" cy="17745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Help user to know about our project and if the user have a problem chatbot will help him</a:t>
            </a:r>
            <a:endParaRPr dirty="0"/>
          </a:p>
        </p:txBody>
      </p:sp>
      <p:sp>
        <p:nvSpPr>
          <p:cNvPr id="24" name="Google Shape;1926;p45">
            <a:extLst>
              <a:ext uri="{FF2B5EF4-FFF2-40B4-BE49-F238E27FC236}">
                <a16:creationId xmlns:a16="http://schemas.microsoft.com/office/drawing/2014/main" id="{17D884FD-87F6-5B0B-FF5D-133F798A14AA}"/>
              </a:ext>
            </a:extLst>
          </p:cNvPr>
          <p:cNvSpPr txBox="1">
            <a:spLocks/>
          </p:cNvSpPr>
          <p:nvPr/>
        </p:nvSpPr>
        <p:spPr>
          <a:xfrm>
            <a:off x="3727089" y="2571750"/>
            <a:ext cx="1689821" cy="1774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dirty="0"/>
              <a:t>User upload video so the ai algorithm can analysis it to decode the body language</a:t>
            </a:r>
          </a:p>
        </p:txBody>
      </p:sp>
      <p:sp>
        <p:nvSpPr>
          <p:cNvPr id="25" name="Google Shape;1926;p45">
            <a:extLst>
              <a:ext uri="{FF2B5EF4-FFF2-40B4-BE49-F238E27FC236}">
                <a16:creationId xmlns:a16="http://schemas.microsoft.com/office/drawing/2014/main" id="{84F0CFF6-82B2-4C3B-3FC6-804D863112F8}"/>
              </a:ext>
            </a:extLst>
          </p:cNvPr>
          <p:cNvSpPr txBox="1">
            <a:spLocks/>
          </p:cNvSpPr>
          <p:nvPr/>
        </p:nvSpPr>
        <p:spPr>
          <a:xfrm>
            <a:off x="6659001" y="2571750"/>
            <a:ext cx="1689821" cy="1774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dirty="0">
                <a:solidFill>
                  <a:schemeClr val="tx1"/>
                </a:solidFill>
                <a:latin typeface="Barlow" panose="00000500000000000000" pitchFamily="2" charset="0"/>
              </a:rPr>
              <a:t>U</a:t>
            </a:r>
            <a:r>
              <a:rPr lang="en-US" b="0" i="0" dirty="0">
                <a:solidFill>
                  <a:schemeClr val="tx1"/>
                </a:solidFill>
                <a:effectLst/>
                <a:latin typeface="Barlow" panose="00000500000000000000" pitchFamily="2" charset="0"/>
              </a:rPr>
              <a:t>sers can access statistics for each uploaded video to see statistics about the decoded body language</a:t>
            </a:r>
            <a:endParaRPr lang="en-US" dirty="0">
              <a:solidFill>
                <a:schemeClr val="tx1"/>
              </a:solidFill>
              <a:latin typeface="Barlow" panose="00000500000000000000" pitchFamily="2" charset="0"/>
            </a:endParaRPr>
          </a:p>
        </p:txBody>
      </p:sp>
    </p:spTree>
    <p:extLst>
      <p:ext uri="{BB962C8B-B14F-4D97-AF65-F5344CB8AC3E}">
        <p14:creationId xmlns:p14="http://schemas.microsoft.com/office/powerpoint/2010/main" val="1187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 calcmode="lin" valueType="num">
                                      <p:cBhvr additive="base">
                                        <p:cTn id="1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grpId="0" nodeType="clickEffect">
                                  <p:stCondLst>
                                    <p:cond delay="0"/>
                                  </p:stCondLst>
                                  <p:childTnLst>
                                    <p:set>
                                      <p:cBhvr>
                                        <p:cTn id="46" dur="1" fill="hold">
                                          <p:stCondLst>
                                            <p:cond delay="0"/>
                                          </p:stCondLst>
                                        </p:cTn>
                                        <p:tgtEl>
                                          <p:spTgt spid="1910"/>
                                        </p:tgtEl>
                                        <p:attrNameLst>
                                          <p:attrName>style.visibility</p:attrName>
                                        </p:attrNameLst>
                                      </p:cBhvr>
                                      <p:to>
                                        <p:strVal val="visible"/>
                                      </p:to>
                                    </p:set>
                                    <p:animEffect transition="in" filter="fade">
                                      <p:cBhvr>
                                        <p:cTn id="47" dur="2000"/>
                                        <p:tgtEl>
                                          <p:spTgt spid="1910"/>
                                        </p:tgtEl>
                                      </p:cBhvr>
                                    </p:animEffect>
                                    <p:anim calcmode="lin" valueType="num">
                                      <p:cBhvr>
                                        <p:cTn id="48" dur="2000" fill="hold"/>
                                        <p:tgtEl>
                                          <p:spTgt spid="1910"/>
                                        </p:tgtEl>
                                        <p:attrNameLst>
                                          <p:attrName>ppt_w</p:attrName>
                                        </p:attrNameLst>
                                      </p:cBhvr>
                                      <p:tavLst>
                                        <p:tav tm="0" fmla="#ppt_w*sin(2.5*pi*$)">
                                          <p:val>
                                            <p:fltVal val="0"/>
                                          </p:val>
                                        </p:tav>
                                        <p:tav tm="100000">
                                          <p:val>
                                            <p:fltVal val="1"/>
                                          </p:val>
                                        </p:tav>
                                      </p:tavLst>
                                    </p:anim>
                                    <p:anim calcmode="lin" valueType="num">
                                      <p:cBhvr>
                                        <p:cTn id="49" dur="2000" fill="hold"/>
                                        <p:tgtEl>
                                          <p:spTgt spid="19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0" grpId="0" animBg="1"/>
      <p:bldP spid="13" grpId="0"/>
      <p:bldP spid="21" grpId="0"/>
      <p:bldP spid="22" grpId="0"/>
      <p:bldP spid="23" grpId="0" build="p"/>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Solution</a:t>
            </a:r>
            <a:br>
              <a:rPr lang="en" dirty="0"/>
            </a:br>
            <a:endParaRPr dirty="0"/>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9507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a:t>
            </a:r>
            <a:r>
              <a:rPr lang="en" dirty="0"/>
              <a:t>ow did we get the actions?</a:t>
            </a:r>
            <a:endParaRPr dirty="0"/>
          </a:p>
        </p:txBody>
      </p:sp>
      <p:sp>
        <p:nvSpPr>
          <p:cNvPr id="1899" name="Google Shape;1899;p42"/>
          <p:cNvSpPr txBox="1">
            <a:spLocks noGrp="1"/>
          </p:cNvSpPr>
          <p:nvPr>
            <p:ph type="subTitle" idx="1"/>
          </p:nvPr>
        </p:nvSpPr>
        <p:spPr>
          <a:xfrm>
            <a:off x="668654" y="1333677"/>
            <a:ext cx="3951837" cy="2636173"/>
          </a:xfrm>
          <a:prstGeom prst="rect">
            <a:avLst/>
          </a:prstGeom>
        </p:spPr>
        <p:txBody>
          <a:bodyPr spcFirstLastPara="1" wrap="square" lIns="91425" tIns="91425" rIns="91425" bIns="91425" anchor="t" anchorCtr="0">
            <a:noAutofit/>
          </a:bodyPr>
          <a:lstStyle/>
          <a:p>
            <a:pPr marL="139700" indent="0" hangingPunct="1">
              <a:buNone/>
            </a:pPr>
            <a:r>
              <a:rPr lang="en-US" sz="1600" b="0" i="0" dirty="0">
                <a:solidFill>
                  <a:schemeClr val="tx1"/>
                </a:solidFill>
                <a:effectLst/>
                <a:latin typeface="Söhne"/>
              </a:rPr>
              <a:t>"Body Language Decoder" leverages insights from the renowned book "What Every Body is Saying" by Joe Navarro to identify and interpret various actions and their corresponding meanings.</a:t>
            </a:r>
            <a:endParaRPr lang="en-US" sz="1600" dirty="0">
              <a:solidFill>
                <a:schemeClr val="tx1"/>
              </a:solidFill>
              <a:latin typeface="Söhne"/>
            </a:endParaRPr>
          </a:p>
        </p:txBody>
      </p:sp>
      <p:pic>
        <p:nvPicPr>
          <p:cNvPr id="8" name="Picture 7" descr="A book cover with a person in a suit&#10;&#10;Description automatically generated with medium confidence">
            <a:extLst>
              <a:ext uri="{FF2B5EF4-FFF2-40B4-BE49-F238E27FC236}">
                <a16:creationId xmlns:a16="http://schemas.microsoft.com/office/drawing/2014/main" id="{0A2ED100-ED6E-A811-8EE6-21206015B5B9}"/>
              </a:ext>
            </a:extLst>
          </p:cNvPr>
          <p:cNvPicPr>
            <a:picLocks noChangeAspect="1"/>
          </p:cNvPicPr>
          <p:nvPr/>
        </p:nvPicPr>
        <p:blipFill>
          <a:blip r:embed="rId3"/>
          <a:stretch>
            <a:fillRect/>
          </a:stretch>
        </p:blipFill>
        <p:spPr>
          <a:xfrm>
            <a:off x="6025513" y="1333677"/>
            <a:ext cx="1750420" cy="2636174"/>
          </a:xfrm>
          <a:prstGeom prst="rect">
            <a:avLst/>
          </a:prstGeom>
        </p:spPr>
      </p:pic>
    </p:spTree>
    <p:extLst>
      <p:ext uri="{BB962C8B-B14F-4D97-AF65-F5344CB8AC3E}">
        <p14:creationId xmlns:p14="http://schemas.microsoft.com/office/powerpoint/2010/main" val="135109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Examples</a:t>
            </a:r>
            <a:endParaRPr dirty="0"/>
          </a:p>
        </p:txBody>
      </p:sp>
      <p:pic>
        <p:nvPicPr>
          <p:cNvPr id="5" name="Picture 4" descr="A picture containing human face, clothing, person, person&#10;&#10;Description automatically generated">
            <a:extLst>
              <a:ext uri="{FF2B5EF4-FFF2-40B4-BE49-F238E27FC236}">
                <a16:creationId xmlns:a16="http://schemas.microsoft.com/office/drawing/2014/main" id="{0316B9BC-737C-AA92-07F2-9EDE9ED30BA4}"/>
              </a:ext>
            </a:extLst>
          </p:cNvPr>
          <p:cNvPicPr>
            <a:picLocks noChangeAspect="1"/>
          </p:cNvPicPr>
          <p:nvPr/>
        </p:nvPicPr>
        <p:blipFill>
          <a:blip r:embed="rId3"/>
          <a:stretch>
            <a:fillRect/>
          </a:stretch>
        </p:blipFill>
        <p:spPr>
          <a:xfrm>
            <a:off x="720000" y="1281545"/>
            <a:ext cx="3433097" cy="2724024"/>
          </a:xfrm>
          <a:prstGeom prst="rect">
            <a:avLst/>
          </a:prstGeom>
        </p:spPr>
      </p:pic>
      <p:pic>
        <p:nvPicPr>
          <p:cNvPr id="10" name="Picture 9">
            <a:extLst>
              <a:ext uri="{FF2B5EF4-FFF2-40B4-BE49-F238E27FC236}">
                <a16:creationId xmlns:a16="http://schemas.microsoft.com/office/drawing/2014/main" id="{B2E35641-CA7F-3213-0F7C-0A03265DE471}"/>
              </a:ext>
            </a:extLst>
          </p:cNvPr>
          <p:cNvPicPr>
            <a:picLocks noChangeAspect="1"/>
          </p:cNvPicPr>
          <p:nvPr/>
        </p:nvPicPr>
        <p:blipFill>
          <a:blip r:embed="rId4"/>
          <a:stretch>
            <a:fillRect/>
          </a:stretch>
        </p:blipFill>
        <p:spPr>
          <a:xfrm>
            <a:off x="4495470" y="1539650"/>
            <a:ext cx="3863558" cy="2064199"/>
          </a:xfrm>
          <a:prstGeom prst="rect">
            <a:avLst/>
          </a:prstGeom>
        </p:spPr>
      </p:pic>
    </p:spTree>
    <p:extLst>
      <p:ext uri="{BB962C8B-B14F-4D97-AF65-F5344CB8AC3E}">
        <p14:creationId xmlns:p14="http://schemas.microsoft.com/office/powerpoint/2010/main" val="118193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Solution</a:t>
            </a:r>
            <a:endParaRPr dirty="0"/>
          </a:p>
        </p:txBody>
      </p:sp>
      <p:sp>
        <p:nvSpPr>
          <p:cNvPr id="1899" name="Google Shape;1899;p42"/>
          <p:cNvSpPr txBox="1">
            <a:spLocks noGrp="1"/>
          </p:cNvSpPr>
          <p:nvPr>
            <p:ph type="subTitle" idx="1"/>
          </p:nvPr>
        </p:nvSpPr>
        <p:spPr>
          <a:xfrm>
            <a:off x="668654" y="1333677"/>
            <a:ext cx="3951837" cy="2636173"/>
          </a:xfrm>
          <a:prstGeom prst="rect">
            <a:avLst/>
          </a:prstGeom>
        </p:spPr>
        <p:txBody>
          <a:bodyPr spcFirstLastPara="1" wrap="square" lIns="91425" tIns="91425" rIns="91425" bIns="91425" anchor="t" anchorCtr="0">
            <a:noAutofit/>
          </a:bodyPr>
          <a:lstStyle/>
          <a:p>
            <a:pPr marL="139700" indent="0" hangingPunct="1">
              <a:buNone/>
            </a:pPr>
            <a:r>
              <a:rPr lang="en-US" b="0" i="0" dirty="0">
                <a:solidFill>
                  <a:srgbClr val="FFC000"/>
                </a:solidFill>
                <a:effectLst/>
                <a:latin typeface="Söhne"/>
              </a:rPr>
              <a:t>"Body Language Decoder" </a:t>
            </a:r>
            <a:r>
              <a:rPr lang="en-US" b="0" i="0" dirty="0">
                <a:solidFill>
                  <a:srgbClr val="D1D5DB"/>
                </a:solidFill>
                <a:effectLst/>
                <a:latin typeface="Söhne"/>
              </a:rPr>
              <a:t>is an AI website that analyzes and interprets human body language. Upload a video, and our advanced algorithms accurately detect and decode body language, revealing the true meanings and intentions behind actions. Enhance your understanding of non-verbal communication with our state-of-the-art technology.</a:t>
            </a:r>
            <a:endParaRPr lang="en-US" sz="1400" dirty="0">
              <a:solidFill>
                <a:schemeClr val="tx1"/>
              </a:solidFill>
              <a:latin typeface="Söhne"/>
            </a:endParaRPr>
          </a:p>
        </p:txBody>
      </p:sp>
      <p:grpSp>
        <p:nvGrpSpPr>
          <p:cNvPr id="2" name="Google Shape;2067;p58">
            <a:extLst>
              <a:ext uri="{FF2B5EF4-FFF2-40B4-BE49-F238E27FC236}">
                <a16:creationId xmlns:a16="http://schemas.microsoft.com/office/drawing/2014/main" id="{880BCD64-743A-5385-0CC3-EA637EF2D4C1}"/>
              </a:ext>
            </a:extLst>
          </p:cNvPr>
          <p:cNvGrpSpPr/>
          <p:nvPr/>
        </p:nvGrpSpPr>
        <p:grpSpPr>
          <a:xfrm>
            <a:off x="5077146" y="1333677"/>
            <a:ext cx="3432984" cy="2496295"/>
            <a:chOff x="331763" y="414153"/>
            <a:chExt cx="6903246" cy="5019697"/>
          </a:xfrm>
        </p:grpSpPr>
        <p:sp>
          <p:nvSpPr>
            <p:cNvPr id="3" name="Google Shape;2068;p58">
              <a:extLst>
                <a:ext uri="{FF2B5EF4-FFF2-40B4-BE49-F238E27FC236}">
                  <a16:creationId xmlns:a16="http://schemas.microsoft.com/office/drawing/2014/main" id="{0915C39E-2C35-4BDE-8BB4-30B7EB76DFF9}"/>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69;p58">
              <a:extLst>
                <a:ext uri="{FF2B5EF4-FFF2-40B4-BE49-F238E27FC236}">
                  <a16:creationId xmlns:a16="http://schemas.microsoft.com/office/drawing/2014/main" id="{1BCC7ED8-6E8C-886A-B0B8-6A082C050788}"/>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70;p58">
              <a:extLst>
                <a:ext uri="{FF2B5EF4-FFF2-40B4-BE49-F238E27FC236}">
                  <a16:creationId xmlns:a16="http://schemas.microsoft.com/office/drawing/2014/main" id="{5893574D-F01A-92EE-2561-AD1386C06142}"/>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It will be picture of landing page</a:t>
              </a:r>
              <a:endParaRPr dirty="0">
                <a:solidFill>
                  <a:schemeClr val="tx1"/>
                </a:solidFill>
              </a:endParaRPr>
            </a:p>
          </p:txBody>
        </p:sp>
        <p:sp>
          <p:nvSpPr>
            <p:cNvPr id="6" name="Google Shape;2071;p58">
              <a:extLst>
                <a:ext uri="{FF2B5EF4-FFF2-40B4-BE49-F238E27FC236}">
                  <a16:creationId xmlns:a16="http://schemas.microsoft.com/office/drawing/2014/main" id="{71290713-DA66-1C77-C817-8E542982A9E9}"/>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User Scenario</a:t>
            </a:r>
            <a:endParaRPr dirty="0"/>
          </a:p>
        </p:txBody>
      </p:sp>
      <p:pic>
        <p:nvPicPr>
          <p:cNvPr id="9" name="Picture 8" descr="A picture containing black, darkness&#10;&#10;Description automatically generated">
            <a:extLst>
              <a:ext uri="{FF2B5EF4-FFF2-40B4-BE49-F238E27FC236}">
                <a16:creationId xmlns:a16="http://schemas.microsoft.com/office/drawing/2014/main" id="{9FB0367B-1200-2F7E-C88C-8028FF16F2D0}"/>
              </a:ext>
            </a:extLst>
          </p:cNvPr>
          <p:cNvPicPr>
            <a:picLocks noChangeAspect="1"/>
          </p:cNvPicPr>
          <p:nvPr/>
        </p:nvPicPr>
        <p:blipFill>
          <a:blip r:embed="rId3">
            <a:lum bright="70000" contrast="-70000"/>
          </a:blip>
          <a:stretch>
            <a:fillRect/>
          </a:stretch>
        </p:blipFill>
        <p:spPr>
          <a:xfrm>
            <a:off x="2381968" y="2972699"/>
            <a:ext cx="1252682" cy="1252682"/>
          </a:xfrm>
          <a:prstGeom prst="rect">
            <a:avLst/>
          </a:prstGeom>
        </p:spPr>
      </p:pic>
      <p:pic>
        <p:nvPicPr>
          <p:cNvPr id="11" name="Picture 10" descr="A picture containing black, darkness&#10;&#10;Description automatically generated">
            <a:extLst>
              <a:ext uri="{FF2B5EF4-FFF2-40B4-BE49-F238E27FC236}">
                <a16:creationId xmlns:a16="http://schemas.microsoft.com/office/drawing/2014/main" id="{E9D253FB-BA0F-820F-9DC3-1ACC97363A56}"/>
              </a:ext>
            </a:extLst>
          </p:cNvPr>
          <p:cNvPicPr>
            <a:picLocks noChangeAspect="1"/>
          </p:cNvPicPr>
          <p:nvPr/>
        </p:nvPicPr>
        <p:blipFill>
          <a:blip r:embed="rId4">
            <a:lum bright="70000" contrast="-70000"/>
          </a:blip>
          <a:stretch>
            <a:fillRect/>
          </a:stretch>
        </p:blipFill>
        <p:spPr>
          <a:xfrm>
            <a:off x="940519" y="1274034"/>
            <a:ext cx="1205922" cy="1205922"/>
          </a:xfrm>
          <a:prstGeom prst="rect">
            <a:avLst/>
          </a:prstGeom>
        </p:spPr>
      </p:pic>
      <p:pic>
        <p:nvPicPr>
          <p:cNvPr id="20" name="Picture 19" descr="A picture containing black, darkness&#10;&#10;Description automatically generated">
            <a:extLst>
              <a:ext uri="{FF2B5EF4-FFF2-40B4-BE49-F238E27FC236}">
                <a16:creationId xmlns:a16="http://schemas.microsoft.com/office/drawing/2014/main" id="{C7B25036-9CD6-19FF-D141-2009EB86066E}"/>
              </a:ext>
            </a:extLst>
          </p:cNvPr>
          <p:cNvPicPr>
            <a:picLocks noChangeAspect="1"/>
          </p:cNvPicPr>
          <p:nvPr/>
        </p:nvPicPr>
        <p:blipFill>
          <a:blip r:embed="rId5">
            <a:lum bright="70000" contrast="-70000"/>
          </a:blip>
          <a:stretch>
            <a:fillRect/>
          </a:stretch>
        </p:blipFill>
        <p:spPr>
          <a:xfrm>
            <a:off x="5927470" y="3166407"/>
            <a:ext cx="865266" cy="865266"/>
          </a:xfrm>
          <a:prstGeom prst="rect">
            <a:avLst/>
          </a:prstGeom>
        </p:spPr>
      </p:pic>
      <p:pic>
        <p:nvPicPr>
          <p:cNvPr id="21" name="Picture 2" descr="Icon&#10;&#10;Description automatically generated">
            <a:extLst>
              <a:ext uri="{FF2B5EF4-FFF2-40B4-BE49-F238E27FC236}">
                <a16:creationId xmlns:a16="http://schemas.microsoft.com/office/drawing/2014/main" id="{BFA07753-21F6-077E-7F78-D1B540FC4595}"/>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7154007" y="1430482"/>
            <a:ext cx="1049474" cy="10494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icture containing black, darkness&#10;&#10;Description automatically generated">
            <a:extLst>
              <a:ext uri="{FF2B5EF4-FFF2-40B4-BE49-F238E27FC236}">
                <a16:creationId xmlns:a16="http://schemas.microsoft.com/office/drawing/2014/main" id="{B1B3374B-20C1-FF4B-0923-52E3B901BD5E}"/>
              </a:ext>
            </a:extLst>
          </p:cNvPr>
          <p:cNvPicPr>
            <a:picLocks noChangeAspect="1"/>
          </p:cNvPicPr>
          <p:nvPr/>
        </p:nvPicPr>
        <p:blipFill>
          <a:blip r:embed="rId7">
            <a:lum bright="70000" contrast="-70000"/>
          </a:blip>
          <a:stretch>
            <a:fillRect/>
          </a:stretch>
        </p:blipFill>
        <p:spPr>
          <a:xfrm>
            <a:off x="3945659" y="1319068"/>
            <a:ext cx="1252682" cy="1252682"/>
          </a:xfrm>
          <a:prstGeom prst="rect">
            <a:avLst/>
          </a:prstGeom>
        </p:spPr>
      </p:pic>
    </p:spTree>
    <p:extLst>
      <p:ext uri="{BB962C8B-B14F-4D97-AF65-F5344CB8AC3E}">
        <p14:creationId xmlns:p14="http://schemas.microsoft.com/office/powerpoint/2010/main" val="386902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Admin Scenario</a:t>
            </a:r>
            <a:endParaRPr dirty="0"/>
          </a:p>
        </p:txBody>
      </p:sp>
      <p:pic>
        <p:nvPicPr>
          <p:cNvPr id="9" name="Picture 8" descr="A picture containing black, darkness&#10;&#10;Description automatically generated">
            <a:extLst>
              <a:ext uri="{FF2B5EF4-FFF2-40B4-BE49-F238E27FC236}">
                <a16:creationId xmlns:a16="http://schemas.microsoft.com/office/drawing/2014/main" id="{9FB0367B-1200-2F7E-C88C-8028FF16F2D0}"/>
              </a:ext>
            </a:extLst>
          </p:cNvPr>
          <p:cNvPicPr>
            <a:picLocks noChangeAspect="1"/>
          </p:cNvPicPr>
          <p:nvPr/>
        </p:nvPicPr>
        <p:blipFill>
          <a:blip r:embed="rId3">
            <a:lum bright="70000" contrast="-70000"/>
          </a:blip>
          <a:stretch>
            <a:fillRect/>
          </a:stretch>
        </p:blipFill>
        <p:spPr>
          <a:xfrm>
            <a:off x="1978056" y="2791698"/>
            <a:ext cx="1077768" cy="1077768"/>
          </a:xfrm>
          <a:prstGeom prst="rect">
            <a:avLst/>
          </a:prstGeom>
        </p:spPr>
      </p:pic>
      <p:pic>
        <p:nvPicPr>
          <p:cNvPr id="11" name="Picture 10" descr="A picture containing black, darkness&#10;&#10;Description automatically generated">
            <a:extLst>
              <a:ext uri="{FF2B5EF4-FFF2-40B4-BE49-F238E27FC236}">
                <a16:creationId xmlns:a16="http://schemas.microsoft.com/office/drawing/2014/main" id="{E9D253FB-BA0F-820F-9DC3-1ACC97363A56}"/>
              </a:ext>
            </a:extLst>
          </p:cNvPr>
          <p:cNvPicPr>
            <a:picLocks noChangeAspect="1"/>
          </p:cNvPicPr>
          <p:nvPr/>
        </p:nvPicPr>
        <p:blipFill>
          <a:blip r:embed="rId4">
            <a:lum bright="70000" contrast="-70000"/>
          </a:blip>
          <a:stretch>
            <a:fillRect/>
          </a:stretch>
        </p:blipFill>
        <p:spPr>
          <a:xfrm>
            <a:off x="940519" y="1274034"/>
            <a:ext cx="1037537" cy="1037537"/>
          </a:xfrm>
          <a:prstGeom prst="rect">
            <a:avLst/>
          </a:prstGeom>
        </p:spPr>
      </p:pic>
      <p:pic>
        <p:nvPicPr>
          <p:cNvPr id="20" name="Picture 19" descr="A picture containing black, darkness&#10;&#10;Description automatically generated">
            <a:extLst>
              <a:ext uri="{FF2B5EF4-FFF2-40B4-BE49-F238E27FC236}">
                <a16:creationId xmlns:a16="http://schemas.microsoft.com/office/drawing/2014/main" id="{C7B25036-9CD6-19FF-D141-2009EB86066E}"/>
              </a:ext>
            </a:extLst>
          </p:cNvPr>
          <p:cNvPicPr>
            <a:picLocks noChangeAspect="1"/>
          </p:cNvPicPr>
          <p:nvPr/>
        </p:nvPicPr>
        <p:blipFill>
          <a:blip r:embed="rId5">
            <a:lum bright="70000" contrast="-70000"/>
          </a:blip>
          <a:stretch>
            <a:fillRect/>
          </a:stretch>
        </p:blipFill>
        <p:spPr>
          <a:xfrm>
            <a:off x="4375761" y="2791698"/>
            <a:ext cx="744448" cy="744448"/>
          </a:xfrm>
          <a:prstGeom prst="rect">
            <a:avLst/>
          </a:prstGeom>
        </p:spPr>
      </p:pic>
      <p:pic>
        <p:nvPicPr>
          <p:cNvPr id="21" name="Picture 2" descr="Icon&#10;&#10;Description automatically generated">
            <a:extLst>
              <a:ext uri="{FF2B5EF4-FFF2-40B4-BE49-F238E27FC236}">
                <a16:creationId xmlns:a16="http://schemas.microsoft.com/office/drawing/2014/main" id="{BFA07753-21F6-077E-7F78-D1B540FC4595}"/>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11360" y="1332805"/>
            <a:ext cx="902934" cy="90293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icture containing black, darkness&#10;&#10;Description automatically generated">
            <a:extLst>
              <a:ext uri="{FF2B5EF4-FFF2-40B4-BE49-F238E27FC236}">
                <a16:creationId xmlns:a16="http://schemas.microsoft.com/office/drawing/2014/main" id="{B1B3374B-20C1-FF4B-0923-52E3B901BD5E}"/>
              </a:ext>
            </a:extLst>
          </p:cNvPr>
          <p:cNvPicPr>
            <a:picLocks noChangeAspect="1"/>
          </p:cNvPicPr>
          <p:nvPr/>
        </p:nvPicPr>
        <p:blipFill>
          <a:blip r:embed="rId7">
            <a:lum bright="70000" contrast="-70000"/>
          </a:blip>
          <a:stretch>
            <a:fillRect/>
          </a:stretch>
        </p:blipFill>
        <p:spPr>
          <a:xfrm>
            <a:off x="3055824" y="1245388"/>
            <a:ext cx="1077768" cy="1077768"/>
          </a:xfrm>
          <a:prstGeom prst="rect">
            <a:avLst/>
          </a:prstGeom>
        </p:spPr>
      </p:pic>
      <p:pic>
        <p:nvPicPr>
          <p:cNvPr id="5" name="Picture 4" descr="A picture containing black, darkness&#10;&#10;Description automatically generated">
            <a:extLst>
              <a:ext uri="{FF2B5EF4-FFF2-40B4-BE49-F238E27FC236}">
                <a16:creationId xmlns:a16="http://schemas.microsoft.com/office/drawing/2014/main" id="{43D668F0-2937-BE64-48BF-22CFA16B5B3F}"/>
              </a:ext>
            </a:extLst>
          </p:cNvPr>
          <p:cNvPicPr>
            <a:picLocks noChangeAspect="1"/>
          </p:cNvPicPr>
          <p:nvPr/>
        </p:nvPicPr>
        <p:blipFill>
          <a:blip r:embed="rId8">
            <a:lum bright="70000" contrast="-70000"/>
          </a:blip>
          <a:stretch>
            <a:fillRect/>
          </a:stretch>
        </p:blipFill>
        <p:spPr>
          <a:xfrm>
            <a:off x="6440145" y="2791697"/>
            <a:ext cx="852047" cy="852047"/>
          </a:xfrm>
          <a:prstGeom prst="rect">
            <a:avLst/>
          </a:prstGeom>
        </p:spPr>
      </p:pic>
      <p:pic>
        <p:nvPicPr>
          <p:cNvPr id="7" name="Picture 6" descr="A picture containing black, darkness&#10;&#10;Description automatically generated">
            <a:extLst>
              <a:ext uri="{FF2B5EF4-FFF2-40B4-BE49-F238E27FC236}">
                <a16:creationId xmlns:a16="http://schemas.microsoft.com/office/drawing/2014/main" id="{6B2130D6-9D00-22B8-6C97-FCD63B4DAFBA}"/>
              </a:ext>
            </a:extLst>
          </p:cNvPr>
          <p:cNvPicPr>
            <a:picLocks noChangeAspect="1"/>
          </p:cNvPicPr>
          <p:nvPr/>
        </p:nvPicPr>
        <p:blipFill>
          <a:blip r:embed="rId9">
            <a:lum bright="70000" contrast="-70000"/>
          </a:blip>
          <a:stretch>
            <a:fillRect/>
          </a:stretch>
        </p:blipFill>
        <p:spPr>
          <a:xfrm>
            <a:off x="7382180" y="1245388"/>
            <a:ext cx="1077768" cy="1077768"/>
          </a:xfrm>
          <a:prstGeom prst="rect">
            <a:avLst/>
          </a:prstGeom>
        </p:spPr>
      </p:pic>
    </p:spTree>
    <p:extLst>
      <p:ext uri="{BB962C8B-B14F-4D97-AF65-F5344CB8AC3E}">
        <p14:creationId xmlns:p14="http://schemas.microsoft.com/office/powerpoint/2010/main" val="21482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 Video</a:t>
            </a:r>
            <a:endParaRPr dirty="0"/>
          </a:p>
        </p:txBody>
      </p:sp>
      <p:sp>
        <p:nvSpPr>
          <p:cNvPr id="2" name="Google Shape;1917;p44">
            <a:extLst>
              <a:ext uri="{FF2B5EF4-FFF2-40B4-BE49-F238E27FC236}">
                <a16:creationId xmlns:a16="http://schemas.microsoft.com/office/drawing/2014/main" id="{FEB51DA7-02F7-6DDC-730E-2452DD4CD846}"/>
              </a:ext>
            </a:extLst>
          </p:cNvPr>
          <p:cNvSpPr txBox="1">
            <a:spLocks/>
          </p:cNvSpPr>
          <p:nvPr/>
        </p:nvSpPr>
        <p:spPr>
          <a:xfrm>
            <a:off x="907925" y="1904414"/>
            <a:ext cx="7079220" cy="1722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buSzPts val="1400"/>
            </a:pPr>
            <a:r>
              <a:rPr lang="en-US" dirty="0">
                <a:solidFill>
                  <a:schemeClr val="tx1"/>
                </a:solidFill>
              </a:rPr>
              <a:t>Will be demo video about the project</a:t>
            </a:r>
          </a:p>
        </p:txBody>
      </p:sp>
    </p:spTree>
    <p:extLst>
      <p:ext uri="{BB962C8B-B14F-4D97-AF65-F5344CB8AC3E}">
        <p14:creationId xmlns:p14="http://schemas.microsoft.com/office/powerpoint/2010/main" val="7588812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Challenges</a:t>
            </a:r>
            <a:br>
              <a:rPr lang="en" dirty="0"/>
            </a:br>
            <a:endParaRPr dirty="0"/>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748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4" name="Google Shape;2304;p69"/>
          <p:cNvSpPr txBox="1">
            <a:spLocks noGrp="1"/>
          </p:cNvSpPr>
          <p:nvPr>
            <p:ph type="subTitle" idx="4"/>
          </p:nvPr>
        </p:nvSpPr>
        <p:spPr>
          <a:xfrm>
            <a:off x="608862" y="2374108"/>
            <a:ext cx="1948425" cy="39528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solidFill>
                  <a:schemeClr val="dk2"/>
                </a:solidFill>
              </a:rPr>
              <a:t>Kareem Hamdeen</a:t>
            </a:r>
            <a:endParaRPr sz="1200" dirty="0">
              <a:solidFill>
                <a:schemeClr val="dk2"/>
              </a:solidFill>
            </a:endParaRPr>
          </a:p>
        </p:txBody>
      </p:sp>
      <p:sp>
        <p:nvSpPr>
          <p:cNvPr id="2307" name="Google Shape;2307;p69"/>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310" name="Google Shape;2310;p69"/>
          <p:cNvSpPr/>
          <p:nvPr/>
        </p:nvSpPr>
        <p:spPr>
          <a:xfrm rot="10800000" flipH="1">
            <a:off x="7791900" y="-547700"/>
            <a:ext cx="1087200" cy="10872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9"/>
          <p:cNvSpPr/>
          <p:nvPr/>
        </p:nvSpPr>
        <p:spPr>
          <a:xfrm flipH="1">
            <a:off x="330275" y="4421824"/>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2305;p69">
            <a:extLst>
              <a:ext uri="{FF2B5EF4-FFF2-40B4-BE49-F238E27FC236}">
                <a16:creationId xmlns:a16="http://schemas.microsoft.com/office/drawing/2014/main" id="{6861A4FA-F671-5626-DE6F-532F0E7CF185}"/>
              </a:ext>
            </a:extLst>
          </p:cNvPr>
          <p:cNvPicPr preferRelativeResize="0"/>
          <p:nvPr/>
        </p:nvPicPr>
        <p:blipFill>
          <a:blip r:embed="rId3"/>
          <a:srcRect l="11410" r="11410"/>
          <a:stretch/>
        </p:blipFill>
        <p:spPr>
          <a:xfrm>
            <a:off x="967134" y="2769392"/>
            <a:ext cx="1231882" cy="1231882"/>
          </a:xfrm>
          <a:prstGeom prst="ellipse">
            <a:avLst/>
          </a:prstGeom>
          <a:noFill/>
          <a:ln>
            <a:noFill/>
          </a:ln>
        </p:spPr>
      </p:pic>
      <p:pic>
        <p:nvPicPr>
          <p:cNvPr id="8" name="Google Shape;2305;p69">
            <a:extLst>
              <a:ext uri="{FF2B5EF4-FFF2-40B4-BE49-F238E27FC236}">
                <a16:creationId xmlns:a16="http://schemas.microsoft.com/office/drawing/2014/main" id="{DD4C80F6-4D59-3D07-6BEB-9C39E5FBC223}"/>
              </a:ext>
            </a:extLst>
          </p:cNvPr>
          <p:cNvPicPr preferRelativeResize="0"/>
          <p:nvPr/>
        </p:nvPicPr>
        <p:blipFill>
          <a:blip r:embed="rId4"/>
          <a:srcRect t="1751" b="1751"/>
          <a:stretch/>
        </p:blipFill>
        <p:spPr>
          <a:xfrm>
            <a:off x="967134" y="1087985"/>
            <a:ext cx="1231882" cy="1231882"/>
          </a:xfrm>
          <a:prstGeom prst="ellipse">
            <a:avLst/>
          </a:prstGeom>
          <a:noFill/>
          <a:ln>
            <a:noFill/>
          </a:ln>
        </p:spPr>
      </p:pic>
      <p:sp>
        <p:nvSpPr>
          <p:cNvPr id="9" name="Google Shape;2304;p69">
            <a:extLst>
              <a:ext uri="{FF2B5EF4-FFF2-40B4-BE49-F238E27FC236}">
                <a16:creationId xmlns:a16="http://schemas.microsoft.com/office/drawing/2014/main" id="{96FEB272-F6C7-DC40-B6DB-7946ADCF9C8A}"/>
              </a:ext>
            </a:extLst>
          </p:cNvPr>
          <p:cNvSpPr txBox="1">
            <a:spLocks/>
          </p:cNvSpPr>
          <p:nvPr/>
        </p:nvSpPr>
        <p:spPr>
          <a:xfrm>
            <a:off x="330275" y="4049575"/>
            <a:ext cx="2747668" cy="3952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r>
              <a:rPr lang="en-US" sz="1200" dirty="0">
                <a:solidFill>
                  <a:schemeClr val="dk2"/>
                </a:solidFill>
              </a:rPr>
              <a:t>Omar Mohamed </a:t>
            </a:r>
            <a:r>
              <a:rPr lang="en-US" sz="1200" dirty="0" err="1" smtClean="0">
                <a:solidFill>
                  <a:schemeClr val="dk2"/>
                </a:solidFill>
              </a:rPr>
              <a:t>Abd</a:t>
            </a:r>
            <a:r>
              <a:rPr lang="en-US" sz="1200" dirty="0" smtClean="0">
                <a:solidFill>
                  <a:schemeClr val="dk2"/>
                </a:solidFill>
              </a:rPr>
              <a:t> el </a:t>
            </a:r>
            <a:r>
              <a:rPr lang="en-US" sz="1200" dirty="0" err="1" smtClean="0">
                <a:solidFill>
                  <a:schemeClr val="dk2"/>
                </a:solidFill>
              </a:rPr>
              <a:t>sater</a:t>
            </a:r>
            <a:endParaRPr lang="en-US" sz="1200" dirty="0">
              <a:solidFill>
                <a:schemeClr val="dk2"/>
              </a:solidFill>
            </a:endParaRPr>
          </a:p>
        </p:txBody>
      </p:sp>
      <p:sp>
        <p:nvSpPr>
          <p:cNvPr id="12" name="Google Shape;2304;p69">
            <a:extLst>
              <a:ext uri="{FF2B5EF4-FFF2-40B4-BE49-F238E27FC236}">
                <a16:creationId xmlns:a16="http://schemas.microsoft.com/office/drawing/2014/main" id="{B3A34156-E68A-A8F8-5D40-1314D2DF36A8}"/>
              </a:ext>
            </a:extLst>
          </p:cNvPr>
          <p:cNvSpPr txBox="1">
            <a:spLocks/>
          </p:cNvSpPr>
          <p:nvPr/>
        </p:nvSpPr>
        <p:spPr>
          <a:xfrm>
            <a:off x="3319200" y="2374108"/>
            <a:ext cx="2505600" cy="3952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r>
              <a:rPr lang="en-US" sz="1200" dirty="0">
                <a:solidFill>
                  <a:schemeClr val="dk2"/>
                </a:solidFill>
              </a:rPr>
              <a:t>Omar Ashraf</a:t>
            </a:r>
          </a:p>
        </p:txBody>
      </p:sp>
      <p:pic>
        <p:nvPicPr>
          <p:cNvPr id="13" name="Google Shape;2305;p69">
            <a:extLst>
              <a:ext uri="{FF2B5EF4-FFF2-40B4-BE49-F238E27FC236}">
                <a16:creationId xmlns:a16="http://schemas.microsoft.com/office/drawing/2014/main" id="{44AC9E95-F37E-5532-9C72-64EE24CD29D6}"/>
              </a:ext>
            </a:extLst>
          </p:cNvPr>
          <p:cNvPicPr preferRelativeResize="0"/>
          <p:nvPr/>
        </p:nvPicPr>
        <p:blipFill>
          <a:blip r:embed="rId5"/>
          <a:srcRect l="6768" r="6768"/>
          <a:stretch/>
        </p:blipFill>
        <p:spPr>
          <a:xfrm>
            <a:off x="3956059" y="1087985"/>
            <a:ext cx="1231882" cy="1231882"/>
          </a:xfrm>
          <a:prstGeom prst="ellipse">
            <a:avLst/>
          </a:prstGeom>
          <a:noFill/>
          <a:ln>
            <a:noFill/>
          </a:ln>
        </p:spPr>
      </p:pic>
      <p:sp>
        <p:nvSpPr>
          <p:cNvPr id="14" name="Google Shape;2304;p69">
            <a:extLst>
              <a:ext uri="{FF2B5EF4-FFF2-40B4-BE49-F238E27FC236}">
                <a16:creationId xmlns:a16="http://schemas.microsoft.com/office/drawing/2014/main" id="{F8033F7D-7701-D6A3-2469-113BC704831E}"/>
              </a:ext>
            </a:extLst>
          </p:cNvPr>
          <p:cNvSpPr txBox="1">
            <a:spLocks/>
          </p:cNvSpPr>
          <p:nvPr/>
        </p:nvSpPr>
        <p:spPr>
          <a:xfrm>
            <a:off x="6066057" y="2365991"/>
            <a:ext cx="2505600" cy="3952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r>
              <a:rPr lang="en-US" sz="1200" dirty="0">
                <a:solidFill>
                  <a:schemeClr val="dk2"/>
                </a:solidFill>
              </a:rPr>
              <a:t>Omar Mohamed Hanafy</a:t>
            </a:r>
          </a:p>
        </p:txBody>
      </p:sp>
      <p:pic>
        <p:nvPicPr>
          <p:cNvPr id="15" name="Google Shape;2305;p69">
            <a:extLst>
              <a:ext uri="{FF2B5EF4-FFF2-40B4-BE49-F238E27FC236}">
                <a16:creationId xmlns:a16="http://schemas.microsoft.com/office/drawing/2014/main" id="{0211F119-8E96-DF19-B44E-DC25CA472364}"/>
              </a:ext>
            </a:extLst>
          </p:cNvPr>
          <p:cNvPicPr preferRelativeResize="0"/>
          <p:nvPr/>
        </p:nvPicPr>
        <p:blipFill>
          <a:blip r:embed="rId6"/>
          <a:srcRect/>
          <a:stretch/>
        </p:blipFill>
        <p:spPr>
          <a:xfrm>
            <a:off x="6702916" y="1079868"/>
            <a:ext cx="1231882" cy="1231882"/>
          </a:xfrm>
          <a:prstGeom prst="ellipse">
            <a:avLst/>
          </a:prstGeom>
          <a:noFill/>
          <a:ln>
            <a:noFill/>
          </a:ln>
        </p:spPr>
      </p:pic>
      <p:sp>
        <p:nvSpPr>
          <p:cNvPr id="16" name="Google Shape;2304;p69">
            <a:extLst>
              <a:ext uri="{FF2B5EF4-FFF2-40B4-BE49-F238E27FC236}">
                <a16:creationId xmlns:a16="http://schemas.microsoft.com/office/drawing/2014/main" id="{D4FA33B4-14AC-A784-3158-4D01D5C7D484}"/>
              </a:ext>
            </a:extLst>
          </p:cNvPr>
          <p:cNvSpPr txBox="1">
            <a:spLocks/>
          </p:cNvSpPr>
          <p:nvPr/>
        </p:nvSpPr>
        <p:spPr>
          <a:xfrm>
            <a:off x="3319200" y="4047398"/>
            <a:ext cx="2505600" cy="3952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r>
              <a:rPr lang="en-US" sz="1200" dirty="0">
                <a:solidFill>
                  <a:schemeClr val="dk2"/>
                </a:solidFill>
              </a:rPr>
              <a:t>Amr Emad</a:t>
            </a:r>
          </a:p>
        </p:txBody>
      </p:sp>
      <p:pic>
        <p:nvPicPr>
          <p:cNvPr id="17" name="Google Shape;2305;p69">
            <a:extLst>
              <a:ext uri="{FF2B5EF4-FFF2-40B4-BE49-F238E27FC236}">
                <a16:creationId xmlns:a16="http://schemas.microsoft.com/office/drawing/2014/main" id="{3E14066A-2815-F330-FA95-D8572B1B1529}"/>
              </a:ext>
            </a:extLst>
          </p:cNvPr>
          <p:cNvPicPr preferRelativeResize="0"/>
          <p:nvPr/>
        </p:nvPicPr>
        <p:blipFill>
          <a:blip r:embed="rId7"/>
          <a:srcRect t="12500" b="12500"/>
          <a:stretch/>
        </p:blipFill>
        <p:spPr>
          <a:xfrm>
            <a:off x="3956059" y="2761275"/>
            <a:ext cx="1231882" cy="1231882"/>
          </a:xfrm>
          <a:prstGeom prst="ellipse">
            <a:avLst/>
          </a:prstGeom>
          <a:noFill/>
          <a:ln>
            <a:noFill/>
          </a:ln>
        </p:spPr>
      </p:pic>
      <p:sp>
        <p:nvSpPr>
          <p:cNvPr id="18" name="Google Shape;2304;p69">
            <a:extLst>
              <a:ext uri="{FF2B5EF4-FFF2-40B4-BE49-F238E27FC236}">
                <a16:creationId xmlns:a16="http://schemas.microsoft.com/office/drawing/2014/main" id="{C99454A5-B407-C4FB-8D8D-EA3586D06825}"/>
              </a:ext>
            </a:extLst>
          </p:cNvPr>
          <p:cNvSpPr txBox="1">
            <a:spLocks/>
          </p:cNvSpPr>
          <p:nvPr/>
        </p:nvSpPr>
        <p:spPr>
          <a:xfrm>
            <a:off x="6066057" y="4024756"/>
            <a:ext cx="2505600" cy="3952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Epilogue"/>
              <a:buNone/>
              <a:defRPr sz="2000" b="1" i="0" u="none" strike="noStrike" cap="none">
                <a:solidFill>
                  <a:schemeClr val="dk1"/>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r>
              <a:rPr lang="en-US" sz="1200" dirty="0">
                <a:solidFill>
                  <a:schemeClr val="dk2"/>
                </a:solidFill>
              </a:rPr>
              <a:t>Mahmoud </a:t>
            </a:r>
            <a:r>
              <a:rPr lang="en-US" sz="1200" dirty="0" smtClean="0">
                <a:solidFill>
                  <a:schemeClr val="dk2"/>
                </a:solidFill>
              </a:rPr>
              <a:t>El </a:t>
            </a:r>
            <a:r>
              <a:rPr lang="en-US" sz="1200" dirty="0" err="1" smtClean="0">
                <a:solidFill>
                  <a:schemeClr val="dk2"/>
                </a:solidFill>
              </a:rPr>
              <a:t>sayed</a:t>
            </a:r>
            <a:endParaRPr lang="en-US" sz="1200" dirty="0">
              <a:solidFill>
                <a:schemeClr val="dk2"/>
              </a:solidFill>
            </a:endParaRPr>
          </a:p>
        </p:txBody>
      </p:sp>
      <p:pic>
        <p:nvPicPr>
          <p:cNvPr id="19" name="Google Shape;2305;p69">
            <a:extLst>
              <a:ext uri="{FF2B5EF4-FFF2-40B4-BE49-F238E27FC236}">
                <a16:creationId xmlns:a16="http://schemas.microsoft.com/office/drawing/2014/main" id="{76019DB1-0214-46AA-322A-3EC81ABA3D96}"/>
              </a:ext>
            </a:extLst>
          </p:cNvPr>
          <p:cNvPicPr preferRelativeResize="0"/>
          <p:nvPr/>
        </p:nvPicPr>
        <p:blipFill>
          <a:blip r:embed="rId8"/>
          <a:srcRect/>
          <a:stretch/>
        </p:blipFill>
        <p:spPr>
          <a:xfrm>
            <a:off x="6702916" y="2738633"/>
            <a:ext cx="1231882" cy="1231882"/>
          </a:xfrm>
          <a:prstGeom prst="ellipse">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4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a:t>
            </a:r>
            <a:endParaRPr dirty="0"/>
          </a:p>
        </p:txBody>
      </p:sp>
      <p:sp>
        <p:nvSpPr>
          <p:cNvPr id="1910" name="Google Shape;1910;p43"/>
          <p:cNvSpPr/>
          <p:nvPr/>
        </p:nvSpPr>
        <p:spPr>
          <a:xfrm>
            <a:off x="8424000" y="123860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A picture containing black, darkness&#10;&#10;Description automatically generated">
            <a:extLst>
              <a:ext uri="{FF2B5EF4-FFF2-40B4-BE49-F238E27FC236}">
                <a16:creationId xmlns:a16="http://schemas.microsoft.com/office/drawing/2014/main" id="{6386BD55-3BE9-6C92-5A1F-8201A0B497F2}"/>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42726" y="1693700"/>
            <a:ext cx="1508864" cy="1429450"/>
          </a:xfrm>
          <a:prstGeom prst="rect">
            <a:avLst/>
          </a:prstGeom>
        </p:spPr>
      </p:pic>
      <p:pic>
        <p:nvPicPr>
          <p:cNvPr id="11" name="Picture 10" descr="A picture containing black, darkness&#10;&#10;Description automatically generated">
            <a:extLst>
              <a:ext uri="{FF2B5EF4-FFF2-40B4-BE49-F238E27FC236}">
                <a16:creationId xmlns:a16="http://schemas.microsoft.com/office/drawing/2014/main" id="{4BA8B7EB-4913-DD64-CFF3-CD35A03306FD}"/>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43093" y="1579518"/>
            <a:ext cx="1657814" cy="1657814"/>
          </a:xfrm>
          <a:prstGeom prst="rect">
            <a:avLst/>
          </a:prstGeom>
        </p:spPr>
      </p:pic>
      <p:pic>
        <p:nvPicPr>
          <p:cNvPr id="12" name="Picture 11" descr="A picture containing black, darkness&#10;&#10;Description automatically generated">
            <a:extLst>
              <a:ext uri="{FF2B5EF4-FFF2-40B4-BE49-F238E27FC236}">
                <a16:creationId xmlns:a16="http://schemas.microsoft.com/office/drawing/2014/main" id="{AD10862A-0464-588A-158C-623A7D9C394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86575" y="1693700"/>
            <a:ext cx="1251756" cy="1543632"/>
          </a:xfrm>
          <a:prstGeom prst="rect">
            <a:avLst/>
          </a:prstGeom>
        </p:spPr>
      </p:pic>
      <p:sp>
        <p:nvSpPr>
          <p:cNvPr id="13" name="Google Shape;1908;p43">
            <a:extLst>
              <a:ext uri="{FF2B5EF4-FFF2-40B4-BE49-F238E27FC236}">
                <a16:creationId xmlns:a16="http://schemas.microsoft.com/office/drawing/2014/main" id="{6B29F171-E287-E5F5-545B-86FBD8637A2D}"/>
              </a:ext>
            </a:extLst>
          </p:cNvPr>
          <p:cNvSpPr txBox="1">
            <a:spLocks/>
          </p:cNvSpPr>
          <p:nvPr/>
        </p:nvSpPr>
        <p:spPr>
          <a:xfrm>
            <a:off x="981654" y="3261957"/>
            <a:ext cx="2231007"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Epilogue"/>
              <a:buNone/>
              <a:defRPr sz="1800" b="1" i="0" u="none" strike="noStrike" cap="none">
                <a:solidFill>
                  <a:schemeClr val="dk2"/>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lgn="ctr"/>
            <a:r>
              <a:rPr lang="en-US" sz="1400" dirty="0">
                <a:solidFill>
                  <a:schemeClr val="tx1"/>
                </a:solidFill>
              </a:rPr>
              <a:t>Dataset</a:t>
            </a:r>
          </a:p>
        </p:txBody>
      </p:sp>
      <p:sp>
        <p:nvSpPr>
          <p:cNvPr id="14" name="Google Shape;1908;p43">
            <a:extLst>
              <a:ext uri="{FF2B5EF4-FFF2-40B4-BE49-F238E27FC236}">
                <a16:creationId xmlns:a16="http://schemas.microsoft.com/office/drawing/2014/main" id="{6BE08509-3C65-1B75-7C26-094D7233CCAA}"/>
              </a:ext>
            </a:extLst>
          </p:cNvPr>
          <p:cNvSpPr txBox="1">
            <a:spLocks/>
          </p:cNvSpPr>
          <p:nvPr/>
        </p:nvSpPr>
        <p:spPr>
          <a:xfrm>
            <a:off x="3456496" y="3261957"/>
            <a:ext cx="2231007"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Epilogue"/>
              <a:buNone/>
              <a:defRPr sz="1800" b="1" i="0" u="none" strike="noStrike" cap="none">
                <a:solidFill>
                  <a:schemeClr val="dk2"/>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lgn="ctr"/>
            <a:r>
              <a:rPr lang="en-US" sz="1400" dirty="0">
                <a:solidFill>
                  <a:schemeClr val="tx1"/>
                </a:solidFill>
              </a:rPr>
              <a:t>AI Technologies</a:t>
            </a:r>
          </a:p>
        </p:txBody>
      </p:sp>
      <p:sp>
        <p:nvSpPr>
          <p:cNvPr id="15" name="Google Shape;1908;p43">
            <a:extLst>
              <a:ext uri="{FF2B5EF4-FFF2-40B4-BE49-F238E27FC236}">
                <a16:creationId xmlns:a16="http://schemas.microsoft.com/office/drawing/2014/main" id="{5942C868-2ECF-1C5B-2674-FC493F65FF7A}"/>
              </a:ext>
            </a:extLst>
          </p:cNvPr>
          <p:cNvSpPr txBox="1">
            <a:spLocks/>
          </p:cNvSpPr>
          <p:nvPr/>
        </p:nvSpPr>
        <p:spPr>
          <a:xfrm>
            <a:off x="5796950" y="3237332"/>
            <a:ext cx="2231007"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Epilogue"/>
              <a:buNone/>
              <a:defRPr sz="1800" b="1" i="0" u="none" strike="noStrike" cap="none">
                <a:solidFill>
                  <a:schemeClr val="dk2"/>
                </a:solidFill>
                <a:latin typeface="Epilogue"/>
                <a:ea typeface="Epilogue"/>
                <a:cs typeface="Epilogue"/>
                <a:sym typeface="Epilogue"/>
              </a:defRPr>
            </a:lvl1pPr>
            <a:lvl2pPr marL="914400" marR="0" lvl="1"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ctr"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lgn="ctr"/>
            <a:r>
              <a:rPr lang="en-US" sz="1400" dirty="0">
                <a:solidFill>
                  <a:schemeClr val="tx1"/>
                </a:solidFill>
              </a:rPr>
              <a:t>Body Landmarks</a:t>
            </a:r>
          </a:p>
        </p:txBody>
      </p:sp>
    </p:spTree>
    <p:extLst>
      <p:ext uri="{BB962C8B-B14F-4D97-AF65-F5344CB8AC3E}">
        <p14:creationId xmlns:p14="http://schemas.microsoft.com/office/powerpoint/2010/main" val="205938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Solving challenges</a:t>
            </a:r>
            <a:br>
              <a:rPr lang="en" dirty="0" smtClean="0"/>
            </a:br>
            <a:endParaRPr dirty="0"/>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305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Collector</a:t>
            </a:r>
            <a:endParaRPr dirty="0"/>
          </a:p>
        </p:txBody>
      </p:sp>
      <p:sp>
        <p:nvSpPr>
          <p:cNvPr id="1917" name="Google Shape;1917;p44"/>
          <p:cNvSpPr txBox="1">
            <a:spLocks noGrp="1"/>
          </p:cNvSpPr>
          <p:nvPr>
            <p:ph type="subTitle" idx="2"/>
          </p:nvPr>
        </p:nvSpPr>
        <p:spPr>
          <a:xfrm>
            <a:off x="907925" y="1904414"/>
            <a:ext cx="4301384" cy="17226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dirty="0"/>
              <a:t>We have established a dedicated website with the purpose of acquiring additional datasets to augment our AI project and further enhance its capabilities.</a:t>
            </a:r>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descr="A picture containing design&#10;&#10;Description automatically generated">
            <a:extLst>
              <a:ext uri="{FF2B5EF4-FFF2-40B4-BE49-F238E27FC236}">
                <a16:creationId xmlns:a16="http://schemas.microsoft.com/office/drawing/2014/main" id="{5EC98FD5-4833-2C48-593A-41E7E4DDA9CC}"/>
              </a:ext>
            </a:extLst>
          </p:cNvPr>
          <p:cNvPicPr>
            <a:picLocks noChangeAspect="1"/>
          </p:cNvPicPr>
          <p:nvPr/>
        </p:nvPicPr>
        <p:blipFill>
          <a:blip r:embed="rId3"/>
          <a:stretch>
            <a:fillRect/>
          </a:stretch>
        </p:blipFill>
        <p:spPr>
          <a:xfrm>
            <a:off x="5335150" y="1357746"/>
            <a:ext cx="2900924" cy="2815936"/>
          </a:xfrm>
          <a:prstGeom prst="rect">
            <a:avLst/>
          </a:prstGeom>
        </p:spPr>
      </p:pic>
    </p:spTree>
    <p:extLst>
      <p:ext uri="{BB962C8B-B14F-4D97-AF65-F5344CB8AC3E}">
        <p14:creationId xmlns:p14="http://schemas.microsoft.com/office/powerpoint/2010/main" val="34431773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42"/>
          <p:cNvSpPr txBox="1">
            <a:spLocks noGrp="1"/>
          </p:cNvSpPr>
          <p:nvPr>
            <p:ph type="title"/>
          </p:nvPr>
        </p:nvSpPr>
        <p:spPr>
          <a:xfrm>
            <a:off x="720000" y="5212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 Video</a:t>
            </a:r>
            <a:endParaRPr dirty="0"/>
          </a:p>
        </p:txBody>
      </p:sp>
      <p:pic>
        <p:nvPicPr>
          <p:cNvPr id="2" name="Dataset Collector_1">
            <a:hlinkClick r:id="" action="ppaction://media"/>
            <a:extLst>
              <a:ext uri="{FF2B5EF4-FFF2-40B4-BE49-F238E27FC236}">
                <a16:creationId xmlns:a16="http://schemas.microsoft.com/office/drawing/2014/main" id="{EDA7FD9F-475D-5AE1-F49D-F9205B4099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6584" y="1093925"/>
            <a:ext cx="6010832" cy="3381093"/>
          </a:xfrm>
          <a:prstGeom prst="rect">
            <a:avLst/>
          </a:prstGeom>
        </p:spPr>
      </p:pic>
    </p:spTree>
    <p:extLst>
      <p:ext uri="{BB962C8B-B14F-4D97-AF65-F5344CB8AC3E}">
        <p14:creationId xmlns:p14="http://schemas.microsoft.com/office/powerpoint/2010/main" val="65440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4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Technologies</a:t>
            </a:r>
            <a:endParaRPr dirty="0"/>
          </a:p>
        </p:txBody>
      </p:sp>
      <p:sp>
        <p:nvSpPr>
          <p:cNvPr id="1908" name="Google Shape;1908;p43"/>
          <p:cNvSpPr txBox="1">
            <a:spLocks noGrp="1"/>
          </p:cNvSpPr>
          <p:nvPr>
            <p:ph type="subTitle" idx="3"/>
          </p:nvPr>
        </p:nvSpPr>
        <p:spPr>
          <a:xfrm>
            <a:off x="5073739" y="1693700"/>
            <a:ext cx="2640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Neural Networks</a:t>
            </a:r>
            <a:endParaRPr dirty="0"/>
          </a:p>
        </p:txBody>
      </p:sp>
      <p:sp>
        <p:nvSpPr>
          <p:cNvPr id="1909" name="Google Shape;1909;p43"/>
          <p:cNvSpPr txBox="1">
            <a:spLocks noGrp="1"/>
          </p:cNvSpPr>
          <p:nvPr>
            <p:ph type="subTitle" idx="4"/>
          </p:nvPr>
        </p:nvSpPr>
        <p:spPr>
          <a:xfrm>
            <a:off x="1430263" y="1693700"/>
            <a:ext cx="2640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Classification</a:t>
            </a:r>
            <a:endParaRPr dirty="0"/>
          </a:p>
        </p:txBody>
      </p:sp>
      <p:sp>
        <p:nvSpPr>
          <p:cNvPr id="1910" name="Google Shape;1910;p43"/>
          <p:cNvSpPr/>
          <p:nvPr/>
        </p:nvSpPr>
        <p:spPr>
          <a:xfrm>
            <a:off x="8424000" y="123860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7;p44">
            <a:extLst>
              <a:ext uri="{FF2B5EF4-FFF2-40B4-BE49-F238E27FC236}">
                <a16:creationId xmlns:a16="http://schemas.microsoft.com/office/drawing/2014/main" id="{B33F5A99-6092-9BCF-F956-4F918D41DCB0}"/>
              </a:ext>
            </a:extLst>
          </p:cNvPr>
          <p:cNvSpPr txBox="1">
            <a:spLocks noGrp="1"/>
          </p:cNvSpPr>
          <p:nvPr>
            <p:ph type="subTitle" idx="2"/>
          </p:nvPr>
        </p:nvSpPr>
        <p:spPr>
          <a:xfrm>
            <a:off x="5073739" y="2232506"/>
            <a:ext cx="2113255" cy="1010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dirty="0"/>
              <a:t>LSTM</a:t>
            </a:r>
          </a:p>
          <a:p>
            <a:pPr marL="457200" lvl="0" indent="-317500" algn="l" rtl="0">
              <a:spcBef>
                <a:spcPts val="0"/>
              </a:spcBef>
              <a:spcAft>
                <a:spcPts val="0"/>
              </a:spcAft>
              <a:buSzPts val="1400"/>
              <a:buChar char="●"/>
            </a:pPr>
            <a:r>
              <a:rPr lang="en-US" dirty="0"/>
              <a:t>CNN</a:t>
            </a:r>
            <a:endParaRPr dirty="0"/>
          </a:p>
        </p:txBody>
      </p:sp>
      <p:sp>
        <p:nvSpPr>
          <p:cNvPr id="8" name="Google Shape;1917;p44">
            <a:extLst>
              <a:ext uri="{FF2B5EF4-FFF2-40B4-BE49-F238E27FC236}">
                <a16:creationId xmlns:a16="http://schemas.microsoft.com/office/drawing/2014/main" id="{7958E2BB-FC7B-E3A0-D0B8-F743924FA20F}"/>
              </a:ext>
            </a:extLst>
          </p:cNvPr>
          <p:cNvSpPr txBox="1">
            <a:spLocks/>
          </p:cNvSpPr>
          <p:nvPr/>
        </p:nvSpPr>
        <p:spPr>
          <a:xfrm>
            <a:off x="1430263" y="2177088"/>
            <a:ext cx="3190228" cy="2020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buFont typeface="Barlow"/>
              <a:buChar char="●"/>
            </a:pPr>
            <a:r>
              <a:rPr lang="en-US" dirty="0"/>
              <a:t>Logistic Regression </a:t>
            </a:r>
            <a:r>
              <a:rPr lang="en-US" sz="1100" dirty="0"/>
              <a:t>(Accepted)</a:t>
            </a:r>
          </a:p>
          <a:p>
            <a:pPr>
              <a:buFont typeface="Barlow"/>
              <a:buChar char="●"/>
            </a:pPr>
            <a:r>
              <a:rPr lang="en-US" dirty="0"/>
              <a:t>Decision Tree</a:t>
            </a:r>
          </a:p>
          <a:p>
            <a:pPr>
              <a:buFont typeface="Barlow"/>
              <a:buChar char="●"/>
            </a:pPr>
            <a:r>
              <a:rPr lang="en-US" dirty="0"/>
              <a:t>Naïve Bayes</a:t>
            </a:r>
          </a:p>
          <a:p>
            <a:pPr>
              <a:buFont typeface="Barlow"/>
              <a:buChar char="●"/>
            </a:pPr>
            <a:r>
              <a:rPr lang="en-US" dirty="0"/>
              <a:t>Gradient Boosting</a:t>
            </a:r>
          </a:p>
          <a:p>
            <a:pPr>
              <a:buFont typeface="Barlow"/>
              <a:buChar char="●"/>
            </a:pPr>
            <a:r>
              <a:rPr lang="en-US" dirty="0"/>
              <a:t>Ridge</a:t>
            </a:r>
          </a:p>
          <a:p>
            <a:pPr>
              <a:buFont typeface="Barlow"/>
              <a:buChar char="●"/>
            </a:pPr>
            <a:r>
              <a:rPr lang="en-US" dirty="0"/>
              <a:t>KNN</a:t>
            </a:r>
          </a:p>
          <a:p>
            <a:pPr>
              <a:buFont typeface="Barlow"/>
              <a:buChar char="●"/>
            </a:pPr>
            <a:r>
              <a:rPr lang="en-US" dirty="0"/>
              <a:t>Random Forest</a:t>
            </a:r>
          </a:p>
          <a:p>
            <a:pPr>
              <a:buFont typeface="Barlow"/>
              <a:buChar char="●"/>
            </a:pP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4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Body Landmarks</a:t>
            </a:r>
            <a:endParaRPr dirty="0"/>
          </a:p>
        </p:txBody>
      </p:sp>
      <p:sp>
        <p:nvSpPr>
          <p:cNvPr id="1917" name="Google Shape;1917;p44"/>
          <p:cNvSpPr txBox="1">
            <a:spLocks noGrp="1"/>
          </p:cNvSpPr>
          <p:nvPr>
            <p:ph type="subTitle" idx="2"/>
          </p:nvPr>
        </p:nvSpPr>
        <p:spPr>
          <a:xfrm>
            <a:off x="907925" y="1904413"/>
            <a:ext cx="4966402" cy="2106477"/>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dirty="0"/>
              <a:t>The presence of 468 facial landmarks and 75 combined landmarks for pose and hands can mutually influence each other. Even if the model doesn't rely on facial information, the facial landmarks can still impact the accuracy of the action predictions.</a:t>
            </a:r>
          </a:p>
        </p:txBody>
      </p:sp>
      <p:sp>
        <p:nvSpPr>
          <p:cNvPr id="1920" name="Google Shape;1920;p44"/>
          <p:cNvSpPr/>
          <p:nvPr/>
        </p:nvSpPr>
        <p:spPr>
          <a:xfrm>
            <a:off x="452825" y="433385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erson standing next to a chair&#10;&#10;Description automatically generated">
            <a:extLst>
              <a:ext uri="{FF2B5EF4-FFF2-40B4-BE49-F238E27FC236}">
                <a16:creationId xmlns:a16="http://schemas.microsoft.com/office/drawing/2014/main" id="{8581281E-5202-373C-C81A-22D35D004BF1}"/>
              </a:ext>
            </a:extLst>
          </p:cNvPr>
          <p:cNvPicPr>
            <a:picLocks noChangeAspect="1"/>
          </p:cNvPicPr>
          <p:nvPr/>
        </p:nvPicPr>
        <p:blipFill>
          <a:blip r:embed="rId3"/>
          <a:stretch>
            <a:fillRect/>
          </a:stretch>
        </p:blipFill>
        <p:spPr>
          <a:xfrm>
            <a:off x="6330613" y="1258384"/>
            <a:ext cx="1657975" cy="2911007"/>
          </a:xfrm>
          <a:prstGeom prst="rect">
            <a:avLst/>
          </a:prstGeom>
        </p:spPr>
      </p:pic>
    </p:spTree>
    <p:extLst>
      <p:ext uri="{BB962C8B-B14F-4D97-AF65-F5344CB8AC3E}">
        <p14:creationId xmlns:p14="http://schemas.microsoft.com/office/powerpoint/2010/main" val="2666235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Work</a:t>
            </a:r>
            <a:br>
              <a:rPr lang="en" dirty="0"/>
            </a:br>
            <a:endParaRPr dirty="0"/>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07</a:t>
            </a:r>
            <a:endParaRPr dirty="0"/>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008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4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a:t>
            </a:r>
            <a:endParaRPr dirty="0"/>
          </a:p>
        </p:txBody>
      </p:sp>
      <p:sp>
        <p:nvSpPr>
          <p:cNvPr id="18" name="Google Shape;1917;p44">
            <a:extLst>
              <a:ext uri="{FF2B5EF4-FFF2-40B4-BE49-F238E27FC236}">
                <a16:creationId xmlns:a16="http://schemas.microsoft.com/office/drawing/2014/main" id="{00D360FE-1F76-B0FA-913D-0A04513A160B}"/>
              </a:ext>
            </a:extLst>
          </p:cNvPr>
          <p:cNvSpPr txBox="1">
            <a:spLocks/>
          </p:cNvSpPr>
          <p:nvPr/>
        </p:nvSpPr>
        <p:spPr>
          <a:xfrm>
            <a:off x="719999" y="1350573"/>
            <a:ext cx="4863383" cy="2888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buFont typeface="Barlow"/>
              <a:buChar char="●"/>
            </a:pPr>
            <a:r>
              <a:rPr lang="en-US" dirty="0" smtClean="0"/>
              <a:t>Increase the </a:t>
            </a:r>
            <a:r>
              <a:rPr lang="en-US" dirty="0"/>
              <a:t>data collected from </a:t>
            </a:r>
            <a:r>
              <a:rPr lang="en-US" dirty="0" smtClean="0"/>
              <a:t>Volunteers</a:t>
            </a:r>
            <a:endParaRPr lang="en-US" dirty="0"/>
          </a:p>
          <a:p>
            <a:pPr>
              <a:buFont typeface="Barlow"/>
              <a:buChar char="●"/>
            </a:pPr>
            <a:endParaRPr lang="en-US" dirty="0"/>
          </a:p>
          <a:p>
            <a:pPr>
              <a:buFont typeface="Barlow"/>
              <a:buChar char="●"/>
            </a:pPr>
            <a:r>
              <a:rPr lang="en-US" dirty="0"/>
              <a:t>Making an application version for android and IOS mobile phones to make it easier for the users to interact with our project.</a:t>
            </a:r>
          </a:p>
          <a:p>
            <a:pPr>
              <a:buFont typeface="Barlow"/>
              <a:buChar char="●"/>
            </a:pPr>
            <a:endParaRPr lang="en-US" dirty="0"/>
          </a:p>
          <a:p>
            <a:pPr>
              <a:buFont typeface="Barlow"/>
              <a:buChar char="●"/>
            </a:pPr>
            <a:r>
              <a:rPr lang="en-US" dirty="0"/>
              <a:t>Making the website supports different languages to gain more audience from all over the world.</a:t>
            </a:r>
          </a:p>
          <a:p>
            <a:pPr>
              <a:buFont typeface="Barlow"/>
              <a:buChar char="●"/>
            </a:pPr>
            <a:endParaRPr lang="en-US" dirty="0"/>
          </a:p>
          <a:p>
            <a:pPr>
              <a:buFont typeface="Barlow"/>
              <a:buChar char="●"/>
            </a:pPr>
            <a:r>
              <a:rPr lang="en-US" dirty="0"/>
              <a:t>Ensure that the user private data are fully protected and secured.</a:t>
            </a:r>
          </a:p>
        </p:txBody>
      </p:sp>
      <p:pic>
        <p:nvPicPr>
          <p:cNvPr id="19" name="Picture 18" descr="A picture containing cartoon, screenshot, graphics, font&#10;&#10;Description automatically generated">
            <a:extLst>
              <a:ext uri="{FF2B5EF4-FFF2-40B4-BE49-F238E27FC236}">
                <a16:creationId xmlns:a16="http://schemas.microsoft.com/office/drawing/2014/main" id="{966D3338-3EC1-F15F-25AF-525886878E4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583382" y="1876561"/>
            <a:ext cx="2561565" cy="1390377"/>
          </a:xfrm>
          <a:prstGeom prst="rect">
            <a:avLst/>
          </a:prstGeom>
        </p:spPr>
      </p:pic>
    </p:spTree>
    <p:extLst>
      <p:ext uri="{BB962C8B-B14F-4D97-AF65-F5344CB8AC3E}">
        <p14:creationId xmlns:p14="http://schemas.microsoft.com/office/powerpoint/2010/main" val="602953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4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Work</a:t>
            </a:r>
            <a:endParaRPr dirty="0"/>
          </a:p>
        </p:txBody>
      </p:sp>
      <p:sp>
        <p:nvSpPr>
          <p:cNvPr id="18" name="Google Shape;1917;p44">
            <a:extLst>
              <a:ext uri="{FF2B5EF4-FFF2-40B4-BE49-F238E27FC236}">
                <a16:creationId xmlns:a16="http://schemas.microsoft.com/office/drawing/2014/main" id="{00D360FE-1F76-B0FA-913D-0A04513A160B}"/>
              </a:ext>
            </a:extLst>
          </p:cNvPr>
          <p:cNvSpPr txBox="1">
            <a:spLocks/>
          </p:cNvSpPr>
          <p:nvPr/>
        </p:nvSpPr>
        <p:spPr>
          <a:xfrm>
            <a:off x="720000" y="1170709"/>
            <a:ext cx="4863383" cy="30682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buFont typeface="Barlow"/>
              <a:buChar char="●"/>
            </a:pPr>
            <a:r>
              <a:rPr lang="en-US" dirty="0"/>
              <a:t>Using a more powerful server so the website can handle more users and requests without crashing the website</a:t>
            </a:r>
            <a:r>
              <a:rPr lang="en-US" dirty="0" smtClean="0"/>
              <a:t>.</a:t>
            </a:r>
            <a:endParaRPr lang="en-US" dirty="0"/>
          </a:p>
          <a:p>
            <a:pPr>
              <a:buFont typeface="Barlow"/>
              <a:buChar char="●"/>
            </a:pPr>
            <a:endParaRPr lang="en-US" dirty="0"/>
          </a:p>
          <a:p>
            <a:pPr>
              <a:buFont typeface="Barlow"/>
              <a:buChar char="●"/>
            </a:pPr>
            <a:r>
              <a:rPr lang="en-US" dirty="0"/>
              <a:t>Enhance ai model </a:t>
            </a:r>
            <a:r>
              <a:rPr lang="en-US" dirty="0" smtClean="0"/>
              <a:t>so it can detect more actions and be able do identify action with high similarities and increase the model accuracy .</a:t>
            </a:r>
          </a:p>
          <a:p>
            <a:pPr>
              <a:buFont typeface="Barlow"/>
              <a:buChar char="●"/>
            </a:pPr>
            <a:endParaRPr lang="en-US" dirty="0"/>
          </a:p>
          <a:p>
            <a:pPr>
              <a:buFont typeface="Barlow"/>
              <a:buChar char="●"/>
            </a:pPr>
            <a:r>
              <a:rPr lang="en-US" dirty="0" smtClean="0"/>
              <a:t>Increase the system features so it can be commercially used by companies and users by using the trending technologies.</a:t>
            </a:r>
            <a:endParaRPr lang="en-US" dirty="0"/>
          </a:p>
          <a:p>
            <a:pPr>
              <a:buFont typeface="Barlow"/>
              <a:buChar char="●"/>
            </a:pPr>
            <a:endParaRPr lang="en-US" dirty="0"/>
          </a:p>
        </p:txBody>
      </p:sp>
      <p:pic>
        <p:nvPicPr>
          <p:cNvPr id="19" name="Picture 18" descr="A picture containing cartoon, screenshot, graphics, font&#10;&#10;Description automatically generated">
            <a:extLst>
              <a:ext uri="{FF2B5EF4-FFF2-40B4-BE49-F238E27FC236}">
                <a16:creationId xmlns:a16="http://schemas.microsoft.com/office/drawing/2014/main" id="{966D3338-3EC1-F15F-25AF-525886878E4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583382" y="1876561"/>
            <a:ext cx="2561565" cy="1390377"/>
          </a:xfrm>
          <a:prstGeom prst="rect">
            <a:avLst/>
          </a:prstGeom>
        </p:spPr>
      </p:pic>
    </p:spTree>
    <p:extLst>
      <p:ext uri="{BB962C8B-B14F-4D97-AF65-F5344CB8AC3E}">
        <p14:creationId xmlns:p14="http://schemas.microsoft.com/office/powerpoint/2010/main" val="320190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4" y="2079575"/>
            <a:ext cx="6677751"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And Technologies</a:t>
            </a:r>
            <a:br>
              <a:rPr lang="en" dirty="0"/>
            </a:br>
            <a:endParaRPr dirty="0"/>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08</a:t>
            </a:r>
            <a:endParaRPr dirty="0"/>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308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38"/>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855" name="Google Shape;1855;p38"/>
          <p:cNvSpPr txBox="1">
            <a:spLocks noGrp="1"/>
          </p:cNvSpPr>
          <p:nvPr>
            <p:ph type="title" idx="7"/>
          </p:nvPr>
        </p:nvSpPr>
        <p:spPr>
          <a:xfrm>
            <a:off x="720000" y="1235349"/>
            <a:ext cx="1128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856" name="Google Shape;1856;p38"/>
          <p:cNvSpPr txBox="1">
            <a:spLocks noGrp="1"/>
          </p:cNvSpPr>
          <p:nvPr>
            <p:ph type="title" idx="8"/>
          </p:nvPr>
        </p:nvSpPr>
        <p:spPr>
          <a:xfrm>
            <a:off x="720000" y="2168599"/>
            <a:ext cx="1128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857" name="Google Shape;1857;p38"/>
          <p:cNvSpPr txBox="1">
            <a:spLocks noGrp="1"/>
          </p:cNvSpPr>
          <p:nvPr>
            <p:ph type="title" idx="9"/>
          </p:nvPr>
        </p:nvSpPr>
        <p:spPr>
          <a:xfrm>
            <a:off x="3206005" y="1235349"/>
            <a:ext cx="1128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858" name="Google Shape;1858;p38"/>
          <p:cNvSpPr txBox="1">
            <a:spLocks noGrp="1"/>
          </p:cNvSpPr>
          <p:nvPr>
            <p:ph type="title" idx="13"/>
          </p:nvPr>
        </p:nvSpPr>
        <p:spPr>
          <a:xfrm>
            <a:off x="3206005" y="2168599"/>
            <a:ext cx="1128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859" name="Google Shape;1859;p38"/>
          <p:cNvSpPr txBox="1">
            <a:spLocks noGrp="1"/>
          </p:cNvSpPr>
          <p:nvPr>
            <p:ph type="title" idx="14"/>
          </p:nvPr>
        </p:nvSpPr>
        <p:spPr>
          <a:xfrm>
            <a:off x="6106209" y="1235349"/>
            <a:ext cx="1128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860" name="Google Shape;1860;p38"/>
          <p:cNvSpPr txBox="1">
            <a:spLocks noGrp="1"/>
          </p:cNvSpPr>
          <p:nvPr>
            <p:ph type="title" idx="15"/>
          </p:nvPr>
        </p:nvSpPr>
        <p:spPr>
          <a:xfrm>
            <a:off x="6106209" y="2168599"/>
            <a:ext cx="11280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1861" name="Google Shape;1861;p38"/>
          <p:cNvSpPr txBox="1">
            <a:spLocks noGrp="1"/>
          </p:cNvSpPr>
          <p:nvPr>
            <p:ph type="subTitle" idx="16"/>
          </p:nvPr>
        </p:nvSpPr>
        <p:spPr>
          <a:xfrm>
            <a:off x="720000" y="1579575"/>
            <a:ext cx="2317800" cy="4475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862" name="Google Shape;1862;p38"/>
          <p:cNvSpPr txBox="1">
            <a:spLocks noGrp="1"/>
          </p:cNvSpPr>
          <p:nvPr>
            <p:ph type="subTitle" idx="17"/>
          </p:nvPr>
        </p:nvSpPr>
        <p:spPr>
          <a:xfrm>
            <a:off x="3206005" y="1579575"/>
            <a:ext cx="2317800" cy="4475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2"/>
                </a:solidFill>
              </a:rPr>
              <a:t>The Problem</a:t>
            </a:r>
            <a:endParaRPr dirty="0">
              <a:solidFill>
                <a:schemeClr val="dk2"/>
              </a:solidFill>
            </a:endParaRPr>
          </a:p>
        </p:txBody>
      </p:sp>
      <p:sp>
        <p:nvSpPr>
          <p:cNvPr id="1863" name="Google Shape;1863;p38"/>
          <p:cNvSpPr txBox="1">
            <a:spLocks noGrp="1"/>
          </p:cNvSpPr>
          <p:nvPr>
            <p:ph type="subTitle" idx="18"/>
          </p:nvPr>
        </p:nvSpPr>
        <p:spPr>
          <a:xfrm>
            <a:off x="6106200" y="1579575"/>
            <a:ext cx="2317800" cy="4475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1864" name="Google Shape;1864;p38"/>
          <p:cNvSpPr txBox="1">
            <a:spLocks noGrp="1"/>
          </p:cNvSpPr>
          <p:nvPr>
            <p:ph type="subTitle" idx="19"/>
          </p:nvPr>
        </p:nvSpPr>
        <p:spPr>
          <a:xfrm>
            <a:off x="720000" y="2512823"/>
            <a:ext cx="2317800" cy="73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Solution</a:t>
            </a:r>
          </a:p>
          <a:p>
            <a:pPr marL="0" lvl="0" indent="0" algn="l" rtl="0">
              <a:spcBef>
                <a:spcPts val="0"/>
              </a:spcBef>
              <a:spcAft>
                <a:spcPts val="0"/>
              </a:spcAft>
              <a:buNone/>
            </a:pPr>
            <a:endParaRPr dirty="0"/>
          </a:p>
        </p:txBody>
      </p:sp>
      <p:sp>
        <p:nvSpPr>
          <p:cNvPr id="1865" name="Google Shape;1865;p38"/>
          <p:cNvSpPr txBox="1">
            <a:spLocks noGrp="1"/>
          </p:cNvSpPr>
          <p:nvPr>
            <p:ph type="subTitle" idx="20"/>
          </p:nvPr>
        </p:nvSpPr>
        <p:spPr>
          <a:xfrm>
            <a:off x="3206005" y="2512822"/>
            <a:ext cx="2317800" cy="4475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Challenges</a:t>
            </a:r>
            <a:endParaRPr dirty="0"/>
          </a:p>
        </p:txBody>
      </p:sp>
      <p:sp>
        <p:nvSpPr>
          <p:cNvPr id="1866" name="Google Shape;1866;p38"/>
          <p:cNvSpPr txBox="1">
            <a:spLocks noGrp="1"/>
          </p:cNvSpPr>
          <p:nvPr>
            <p:ph type="subTitle" idx="21"/>
          </p:nvPr>
        </p:nvSpPr>
        <p:spPr>
          <a:xfrm>
            <a:off x="6106200" y="2512822"/>
            <a:ext cx="2462836" cy="4475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chemeClr val="dk2"/>
                </a:solidFill>
              </a:rPr>
              <a:t>Solving challenges</a:t>
            </a:r>
            <a:endParaRPr dirty="0">
              <a:solidFill>
                <a:schemeClr val="dk2"/>
              </a:solidFill>
            </a:endParaRPr>
          </a:p>
        </p:txBody>
      </p:sp>
      <p:sp>
        <p:nvSpPr>
          <p:cNvPr id="14" name="Google Shape;1860;p38">
            <a:extLst>
              <a:ext uri="{FF2B5EF4-FFF2-40B4-BE49-F238E27FC236}">
                <a16:creationId xmlns:a16="http://schemas.microsoft.com/office/drawing/2014/main" id="{E4445E0C-16B5-F885-7B9C-321EFAB126B2}"/>
              </a:ext>
            </a:extLst>
          </p:cNvPr>
          <p:cNvSpPr txBox="1">
            <a:spLocks/>
          </p:cNvSpPr>
          <p:nvPr/>
        </p:nvSpPr>
        <p:spPr>
          <a:xfrm>
            <a:off x="720000" y="3101849"/>
            <a:ext cx="11280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2200" b="1" i="0" u="none" strike="noStrike" cap="none">
                <a:solidFill>
                  <a:schemeClr val="accent2"/>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dirty="0"/>
              <a:t>07</a:t>
            </a:r>
          </a:p>
        </p:txBody>
      </p:sp>
      <p:sp>
        <p:nvSpPr>
          <p:cNvPr id="15" name="Google Shape;1866;p38">
            <a:extLst>
              <a:ext uri="{FF2B5EF4-FFF2-40B4-BE49-F238E27FC236}">
                <a16:creationId xmlns:a16="http://schemas.microsoft.com/office/drawing/2014/main" id="{0C4AB58F-FD48-3EFD-0649-DB6C25C14C1F}"/>
              </a:ext>
            </a:extLst>
          </p:cNvPr>
          <p:cNvSpPr txBox="1">
            <a:spLocks/>
          </p:cNvSpPr>
          <p:nvPr/>
        </p:nvSpPr>
        <p:spPr>
          <a:xfrm>
            <a:off x="719991" y="3446072"/>
            <a:ext cx="2317800" cy="447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1pPr>
            <a:lvl2pPr marL="914400" marR="0" lvl="1"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r>
              <a:rPr lang="en-US" dirty="0">
                <a:solidFill>
                  <a:schemeClr val="dk2"/>
                </a:solidFill>
              </a:rPr>
              <a:t>Future Work</a:t>
            </a:r>
          </a:p>
        </p:txBody>
      </p:sp>
      <p:sp>
        <p:nvSpPr>
          <p:cNvPr id="16" name="Google Shape;1860;p38">
            <a:extLst>
              <a:ext uri="{FF2B5EF4-FFF2-40B4-BE49-F238E27FC236}">
                <a16:creationId xmlns:a16="http://schemas.microsoft.com/office/drawing/2014/main" id="{BBF44A5A-0A83-2007-E9D7-15794900B3EB}"/>
              </a:ext>
            </a:extLst>
          </p:cNvPr>
          <p:cNvSpPr txBox="1">
            <a:spLocks/>
          </p:cNvSpPr>
          <p:nvPr/>
        </p:nvSpPr>
        <p:spPr>
          <a:xfrm>
            <a:off x="3205996" y="3116331"/>
            <a:ext cx="11280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2200" b="1" i="0" u="none" strike="noStrike" cap="none">
                <a:solidFill>
                  <a:schemeClr val="accent2"/>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dirty="0"/>
              <a:t>08</a:t>
            </a:r>
          </a:p>
        </p:txBody>
      </p:sp>
      <p:sp>
        <p:nvSpPr>
          <p:cNvPr id="17" name="Google Shape;1866;p38">
            <a:extLst>
              <a:ext uri="{FF2B5EF4-FFF2-40B4-BE49-F238E27FC236}">
                <a16:creationId xmlns:a16="http://schemas.microsoft.com/office/drawing/2014/main" id="{1F56BA9C-9489-0CBD-CB07-13F23B304EED}"/>
              </a:ext>
            </a:extLst>
          </p:cNvPr>
          <p:cNvSpPr txBox="1">
            <a:spLocks/>
          </p:cNvSpPr>
          <p:nvPr/>
        </p:nvSpPr>
        <p:spPr>
          <a:xfrm>
            <a:off x="3205987" y="3460554"/>
            <a:ext cx="2793754" cy="447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1pPr>
            <a:lvl2pPr marL="914400" marR="0" lvl="1"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r>
              <a:rPr lang="en-US" dirty="0">
                <a:solidFill>
                  <a:schemeClr val="dk2"/>
                </a:solidFill>
              </a:rPr>
              <a:t>Tools and technology</a:t>
            </a:r>
          </a:p>
        </p:txBody>
      </p:sp>
      <p:sp>
        <p:nvSpPr>
          <p:cNvPr id="18" name="Google Shape;1860;p38">
            <a:extLst>
              <a:ext uri="{FF2B5EF4-FFF2-40B4-BE49-F238E27FC236}">
                <a16:creationId xmlns:a16="http://schemas.microsoft.com/office/drawing/2014/main" id="{1498440C-F623-0D9B-F3EA-121019A913F1}"/>
              </a:ext>
            </a:extLst>
          </p:cNvPr>
          <p:cNvSpPr txBox="1">
            <a:spLocks/>
          </p:cNvSpPr>
          <p:nvPr/>
        </p:nvSpPr>
        <p:spPr>
          <a:xfrm>
            <a:off x="6106182" y="3116331"/>
            <a:ext cx="11280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Epilogue"/>
              <a:buNone/>
              <a:defRPr sz="2200" b="1" i="0" u="none" strike="noStrike" cap="none">
                <a:solidFill>
                  <a:schemeClr val="accent2"/>
                </a:solidFill>
                <a:latin typeface="Epilogue"/>
                <a:ea typeface="Epilogue"/>
                <a:cs typeface="Epilogue"/>
                <a:sym typeface="Epilogue"/>
              </a:defRPr>
            </a:lvl1pPr>
            <a:lvl2pPr marR="0" lvl="1"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2pPr>
            <a:lvl3pPr marR="0" lvl="2"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3pPr>
            <a:lvl4pPr marR="0" lvl="3"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4pPr>
            <a:lvl5pPr marR="0" lvl="4"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5pPr>
            <a:lvl6pPr marR="0" lvl="5"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6pPr>
            <a:lvl7pPr marR="0" lvl="6"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7pPr>
            <a:lvl8pPr marR="0" lvl="7"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8pPr>
            <a:lvl9pPr marR="0" lvl="8" algn="l" rtl="0">
              <a:lnSpc>
                <a:spcPct val="100000"/>
              </a:lnSpc>
              <a:spcBef>
                <a:spcPts val="0"/>
              </a:spcBef>
              <a:spcAft>
                <a:spcPts val="0"/>
              </a:spcAft>
              <a:buClr>
                <a:schemeClr val="dk1"/>
              </a:buClr>
              <a:buSzPts val="3000"/>
              <a:buFont typeface="Epilogue"/>
              <a:buNone/>
              <a:defRPr sz="3000" b="1" i="0" u="none" strike="noStrike" cap="none">
                <a:solidFill>
                  <a:schemeClr val="dk1"/>
                </a:solidFill>
                <a:latin typeface="Epilogue"/>
                <a:ea typeface="Epilogue"/>
                <a:cs typeface="Epilogue"/>
                <a:sym typeface="Epilogue"/>
              </a:defRPr>
            </a:lvl9pPr>
          </a:lstStyle>
          <a:p>
            <a:r>
              <a:rPr lang="en" dirty="0"/>
              <a:t>09</a:t>
            </a:r>
          </a:p>
        </p:txBody>
      </p:sp>
      <p:sp>
        <p:nvSpPr>
          <p:cNvPr id="19" name="Google Shape;1866;p38">
            <a:extLst>
              <a:ext uri="{FF2B5EF4-FFF2-40B4-BE49-F238E27FC236}">
                <a16:creationId xmlns:a16="http://schemas.microsoft.com/office/drawing/2014/main" id="{C802EA62-8C01-26C1-51FE-DCAEE470B504}"/>
              </a:ext>
            </a:extLst>
          </p:cNvPr>
          <p:cNvSpPr txBox="1">
            <a:spLocks/>
          </p:cNvSpPr>
          <p:nvPr/>
        </p:nvSpPr>
        <p:spPr>
          <a:xfrm>
            <a:off x="6106173" y="3460554"/>
            <a:ext cx="2317800" cy="4475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Epilogue"/>
              <a:buNone/>
              <a:defRPr sz="1800" b="1" i="0" u="none" strike="noStrike" cap="none">
                <a:solidFill>
                  <a:schemeClr val="dk1"/>
                </a:solidFill>
                <a:latin typeface="Epilogue"/>
                <a:ea typeface="Epilogue"/>
                <a:cs typeface="Epilogue"/>
                <a:sym typeface="Epilogue"/>
              </a:defRPr>
            </a:lvl1pPr>
            <a:lvl2pPr marL="914400" marR="0" lvl="1"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2pPr>
            <a:lvl3pPr marL="1371600" marR="0" lvl="2"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3pPr>
            <a:lvl4pPr marL="1828800" marR="0" lvl="3"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4pPr>
            <a:lvl5pPr marL="2286000" marR="0" lvl="4"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5pPr>
            <a:lvl6pPr marL="2743200" marR="0" lvl="5"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6pPr>
            <a:lvl7pPr marL="3200400" marR="0" lvl="6"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7pPr>
            <a:lvl8pPr marL="3657600" marR="0" lvl="7"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8pPr>
            <a:lvl9pPr marL="4114800" marR="0" lvl="8" indent="-317500" algn="l" rtl="0">
              <a:lnSpc>
                <a:spcPct val="100000"/>
              </a:lnSpc>
              <a:spcBef>
                <a:spcPts val="0"/>
              </a:spcBef>
              <a:spcAft>
                <a:spcPts val="0"/>
              </a:spcAft>
              <a:buClr>
                <a:schemeClr val="dk1"/>
              </a:buClr>
              <a:buSzPts val="2400"/>
              <a:buFont typeface="Epilogue"/>
              <a:buNone/>
              <a:defRPr sz="2400" b="1" i="0" u="none" strike="noStrike" cap="none">
                <a:solidFill>
                  <a:schemeClr val="dk1"/>
                </a:solidFill>
                <a:latin typeface="Epilogue"/>
                <a:ea typeface="Epilogue"/>
                <a:cs typeface="Epilogue"/>
                <a:sym typeface="Epilogue"/>
              </a:defRPr>
            </a:lvl9pPr>
          </a:lstStyle>
          <a:p>
            <a:pPr marL="0" indent="0"/>
            <a:r>
              <a:rPr lang="en-US" dirty="0">
                <a:solidFill>
                  <a:schemeClr val="dk2"/>
                </a:solidFill>
              </a:rPr>
              <a:t>Questions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Tools And Technologies</a:t>
            </a:r>
            <a:endParaRPr dirty="0"/>
          </a:p>
        </p:txBody>
      </p:sp>
      <p:sp>
        <p:nvSpPr>
          <p:cNvPr id="1932" name="Google Shape;1932;p45"/>
          <p:cNvSpPr/>
          <p:nvPr/>
        </p:nvSpPr>
        <p:spPr>
          <a:xfrm>
            <a:off x="8283475" y="43127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5;p63">
            <a:extLst>
              <a:ext uri="{FF2B5EF4-FFF2-40B4-BE49-F238E27FC236}">
                <a16:creationId xmlns:a16="http://schemas.microsoft.com/office/drawing/2014/main" id="{3DCFFD5B-2D94-73C2-DF6F-FC788FA19A24}"/>
              </a:ext>
            </a:extLst>
          </p:cNvPr>
          <p:cNvSpPr/>
          <p:nvPr/>
        </p:nvSpPr>
        <p:spPr>
          <a:xfrm>
            <a:off x="2083704"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6;p63">
            <a:extLst>
              <a:ext uri="{FF2B5EF4-FFF2-40B4-BE49-F238E27FC236}">
                <a16:creationId xmlns:a16="http://schemas.microsoft.com/office/drawing/2014/main" id="{1C76CA9C-04E1-64E7-31D8-E5DAA630FAF3}"/>
              </a:ext>
            </a:extLst>
          </p:cNvPr>
          <p:cNvSpPr/>
          <p:nvPr/>
        </p:nvSpPr>
        <p:spPr>
          <a:xfrm>
            <a:off x="3672470"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97;p63">
            <a:extLst>
              <a:ext uri="{FF2B5EF4-FFF2-40B4-BE49-F238E27FC236}">
                <a16:creationId xmlns:a16="http://schemas.microsoft.com/office/drawing/2014/main" id="{8D004515-5610-D9C3-4AA5-F07797EB45DA}"/>
              </a:ext>
            </a:extLst>
          </p:cNvPr>
          <p:cNvSpPr/>
          <p:nvPr/>
        </p:nvSpPr>
        <p:spPr>
          <a:xfrm>
            <a:off x="5261237"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98;p63">
            <a:extLst>
              <a:ext uri="{FF2B5EF4-FFF2-40B4-BE49-F238E27FC236}">
                <a16:creationId xmlns:a16="http://schemas.microsoft.com/office/drawing/2014/main" id="{9108FE47-8060-936A-E152-33D48B4623B8}"/>
              </a:ext>
            </a:extLst>
          </p:cNvPr>
          <p:cNvSpPr/>
          <p:nvPr/>
        </p:nvSpPr>
        <p:spPr>
          <a:xfrm>
            <a:off x="6850003"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2199;p63">
            <a:extLst>
              <a:ext uri="{FF2B5EF4-FFF2-40B4-BE49-F238E27FC236}">
                <a16:creationId xmlns:a16="http://schemas.microsoft.com/office/drawing/2014/main" id="{24C9891E-9120-AE70-DD1E-2474CD221A65}"/>
              </a:ext>
            </a:extLst>
          </p:cNvPr>
          <p:cNvCxnSpPr>
            <a:stCxn id="14" idx="6"/>
            <a:endCxn id="15" idx="2"/>
          </p:cNvCxnSpPr>
          <p:nvPr/>
        </p:nvCxnSpPr>
        <p:spPr>
          <a:xfrm>
            <a:off x="2294004" y="2869575"/>
            <a:ext cx="13785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2200;p63">
            <a:extLst>
              <a:ext uri="{FF2B5EF4-FFF2-40B4-BE49-F238E27FC236}">
                <a16:creationId xmlns:a16="http://schemas.microsoft.com/office/drawing/2014/main" id="{3F529058-FD06-9B4D-529D-EBF37E66C7BA}"/>
              </a:ext>
            </a:extLst>
          </p:cNvPr>
          <p:cNvCxnSpPr>
            <a:stCxn id="15" idx="6"/>
            <a:endCxn id="16" idx="2"/>
          </p:cNvCxnSpPr>
          <p:nvPr/>
        </p:nvCxnSpPr>
        <p:spPr>
          <a:xfrm>
            <a:off x="3882770" y="2869575"/>
            <a:ext cx="13785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201;p63">
            <a:extLst>
              <a:ext uri="{FF2B5EF4-FFF2-40B4-BE49-F238E27FC236}">
                <a16:creationId xmlns:a16="http://schemas.microsoft.com/office/drawing/2014/main" id="{6976DB5F-9761-EAA1-3C99-5F065A035B59}"/>
              </a:ext>
            </a:extLst>
          </p:cNvPr>
          <p:cNvCxnSpPr>
            <a:stCxn id="16" idx="6"/>
            <a:endCxn id="17" idx="2"/>
          </p:cNvCxnSpPr>
          <p:nvPr/>
        </p:nvCxnSpPr>
        <p:spPr>
          <a:xfrm>
            <a:off x="5471537" y="2869575"/>
            <a:ext cx="1378500" cy="0"/>
          </a:xfrm>
          <a:prstGeom prst="straightConnector1">
            <a:avLst/>
          </a:prstGeom>
          <a:noFill/>
          <a:ln w="9525" cap="flat" cmpd="sng">
            <a:solidFill>
              <a:schemeClr val="dk1"/>
            </a:solidFill>
            <a:prstDash val="solid"/>
            <a:round/>
            <a:headEnd type="none" w="med" len="med"/>
            <a:tailEnd type="none" w="med" len="med"/>
          </a:ln>
        </p:spPr>
      </p:cxnSp>
      <p:pic>
        <p:nvPicPr>
          <p:cNvPr id="21" name="Picture 20" descr="A picture containing graphics, text, graphic design, font&#10;&#10;Description automatically generated">
            <a:extLst>
              <a:ext uri="{FF2B5EF4-FFF2-40B4-BE49-F238E27FC236}">
                <a16:creationId xmlns:a16="http://schemas.microsoft.com/office/drawing/2014/main" id="{887A2BAA-D638-7753-3542-4CA3B2F58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085" y="2115868"/>
            <a:ext cx="1102697" cy="490940"/>
          </a:xfrm>
          <a:prstGeom prst="rect">
            <a:avLst/>
          </a:prstGeom>
        </p:spPr>
      </p:pic>
      <p:pic>
        <p:nvPicPr>
          <p:cNvPr id="22" name="Picture 21" descr="A picture containing font, graphics, symbol, logo&#10;&#10;Description automatically generated">
            <a:extLst>
              <a:ext uri="{FF2B5EF4-FFF2-40B4-BE49-F238E27FC236}">
                <a16:creationId xmlns:a16="http://schemas.microsoft.com/office/drawing/2014/main" id="{FDF7D174-A19E-EB59-3BB6-DF3053838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316" y="3079875"/>
            <a:ext cx="679390" cy="679390"/>
          </a:xfrm>
          <a:prstGeom prst="rect">
            <a:avLst/>
          </a:prstGeom>
        </p:spPr>
      </p:pic>
      <p:pic>
        <p:nvPicPr>
          <p:cNvPr id="23" name="Picture 22" descr="A blue and yellow snake&#10;&#10;Description automatically generated with medium confidence">
            <a:extLst>
              <a:ext uri="{FF2B5EF4-FFF2-40B4-BE49-F238E27FC236}">
                <a16:creationId xmlns:a16="http://schemas.microsoft.com/office/drawing/2014/main" id="{E3849CE1-5B9A-E87A-743C-36F023921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8087" y="2075315"/>
            <a:ext cx="576600" cy="576600"/>
          </a:xfrm>
          <a:prstGeom prst="rect">
            <a:avLst/>
          </a:prstGeom>
        </p:spPr>
      </p:pic>
      <p:pic>
        <p:nvPicPr>
          <p:cNvPr id="24" name="Picture 23" descr="A picture containing font, graphics, screenshot, graphic design&#10;&#10;Description automatically generated">
            <a:extLst>
              <a:ext uri="{FF2B5EF4-FFF2-40B4-BE49-F238E27FC236}">
                <a16:creationId xmlns:a16="http://schemas.microsoft.com/office/drawing/2014/main" id="{31F33F53-037A-01F5-C4A5-B89702484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5513" y="2974725"/>
            <a:ext cx="1819280" cy="493805"/>
          </a:xfrm>
          <a:prstGeom prst="rect">
            <a:avLst/>
          </a:prstGeom>
        </p:spPr>
      </p:pic>
    </p:spTree>
    <p:extLst>
      <p:ext uri="{BB962C8B-B14F-4D97-AF65-F5344CB8AC3E}">
        <p14:creationId xmlns:p14="http://schemas.microsoft.com/office/powerpoint/2010/main" val="319433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4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Tools And Technologies</a:t>
            </a:r>
            <a:endParaRPr dirty="0"/>
          </a:p>
        </p:txBody>
      </p:sp>
      <p:sp>
        <p:nvSpPr>
          <p:cNvPr id="1932" name="Google Shape;1932;p45"/>
          <p:cNvSpPr/>
          <p:nvPr/>
        </p:nvSpPr>
        <p:spPr>
          <a:xfrm>
            <a:off x="8283475" y="43127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95;p63">
            <a:extLst>
              <a:ext uri="{FF2B5EF4-FFF2-40B4-BE49-F238E27FC236}">
                <a16:creationId xmlns:a16="http://schemas.microsoft.com/office/drawing/2014/main" id="{3DCFFD5B-2D94-73C2-DF6F-FC788FA19A24}"/>
              </a:ext>
            </a:extLst>
          </p:cNvPr>
          <p:cNvSpPr/>
          <p:nvPr/>
        </p:nvSpPr>
        <p:spPr>
          <a:xfrm>
            <a:off x="2083704"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96;p63">
            <a:extLst>
              <a:ext uri="{FF2B5EF4-FFF2-40B4-BE49-F238E27FC236}">
                <a16:creationId xmlns:a16="http://schemas.microsoft.com/office/drawing/2014/main" id="{1C76CA9C-04E1-64E7-31D8-E5DAA630FAF3}"/>
              </a:ext>
            </a:extLst>
          </p:cNvPr>
          <p:cNvSpPr/>
          <p:nvPr/>
        </p:nvSpPr>
        <p:spPr>
          <a:xfrm>
            <a:off x="3672470"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97;p63">
            <a:extLst>
              <a:ext uri="{FF2B5EF4-FFF2-40B4-BE49-F238E27FC236}">
                <a16:creationId xmlns:a16="http://schemas.microsoft.com/office/drawing/2014/main" id="{8D004515-5610-D9C3-4AA5-F07797EB45DA}"/>
              </a:ext>
            </a:extLst>
          </p:cNvPr>
          <p:cNvSpPr/>
          <p:nvPr/>
        </p:nvSpPr>
        <p:spPr>
          <a:xfrm>
            <a:off x="5261237"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98;p63">
            <a:extLst>
              <a:ext uri="{FF2B5EF4-FFF2-40B4-BE49-F238E27FC236}">
                <a16:creationId xmlns:a16="http://schemas.microsoft.com/office/drawing/2014/main" id="{9108FE47-8060-936A-E152-33D48B4623B8}"/>
              </a:ext>
            </a:extLst>
          </p:cNvPr>
          <p:cNvSpPr/>
          <p:nvPr/>
        </p:nvSpPr>
        <p:spPr>
          <a:xfrm>
            <a:off x="6850003" y="2764425"/>
            <a:ext cx="210300" cy="210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2199;p63">
            <a:extLst>
              <a:ext uri="{FF2B5EF4-FFF2-40B4-BE49-F238E27FC236}">
                <a16:creationId xmlns:a16="http://schemas.microsoft.com/office/drawing/2014/main" id="{24C9891E-9120-AE70-DD1E-2474CD221A65}"/>
              </a:ext>
            </a:extLst>
          </p:cNvPr>
          <p:cNvCxnSpPr>
            <a:stCxn id="14" idx="6"/>
            <a:endCxn id="15" idx="2"/>
          </p:cNvCxnSpPr>
          <p:nvPr/>
        </p:nvCxnSpPr>
        <p:spPr>
          <a:xfrm>
            <a:off x="2294004" y="2869575"/>
            <a:ext cx="13785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2200;p63">
            <a:extLst>
              <a:ext uri="{FF2B5EF4-FFF2-40B4-BE49-F238E27FC236}">
                <a16:creationId xmlns:a16="http://schemas.microsoft.com/office/drawing/2014/main" id="{3F529058-FD06-9B4D-529D-EBF37E66C7BA}"/>
              </a:ext>
            </a:extLst>
          </p:cNvPr>
          <p:cNvCxnSpPr>
            <a:stCxn id="15" idx="6"/>
            <a:endCxn id="16" idx="2"/>
          </p:cNvCxnSpPr>
          <p:nvPr/>
        </p:nvCxnSpPr>
        <p:spPr>
          <a:xfrm>
            <a:off x="3882770" y="2869575"/>
            <a:ext cx="13785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201;p63">
            <a:extLst>
              <a:ext uri="{FF2B5EF4-FFF2-40B4-BE49-F238E27FC236}">
                <a16:creationId xmlns:a16="http://schemas.microsoft.com/office/drawing/2014/main" id="{6976DB5F-9761-EAA1-3C99-5F065A035B59}"/>
              </a:ext>
            </a:extLst>
          </p:cNvPr>
          <p:cNvCxnSpPr>
            <a:stCxn id="16" idx="6"/>
            <a:endCxn id="17" idx="2"/>
          </p:cNvCxnSpPr>
          <p:nvPr/>
        </p:nvCxnSpPr>
        <p:spPr>
          <a:xfrm>
            <a:off x="5471537" y="2869575"/>
            <a:ext cx="1378500" cy="0"/>
          </a:xfrm>
          <a:prstGeom prst="straightConnector1">
            <a:avLst/>
          </a:prstGeom>
          <a:noFill/>
          <a:ln w="9525" cap="flat" cmpd="sng">
            <a:solidFill>
              <a:schemeClr val="dk1"/>
            </a:solidFill>
            <a:prstDash val="solid"/>
            <a:round/>
            <a:headEnd type="none" w="med" len="med"/>
            <a:tailEnd type="none" w="med" len="med"/>
          </a:ln>
        </p:spPr>
      </p:cxnSp>
      <p:pic>
        <p:nvPicPr>
          <p:cNvPr id="2" name="Picture 1" descr="A picture containing graphics, circle, graphic design, font&#10;&#10;Description automatically generated">
            <a:extLst>
              <a:ext uri="{FF2B5EF4-FFF2-40B4-BE49-F238E27FC236}">
                <a16:creationId xmlns:a16="http://schemas.microsoft.com/office/drawing/2014/main" id="{AA9A3CAD-06A9-3E89-5025-424DCCBD8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936" y="2082218"/>
            <a:ext cx="468579" cy="577058"/>
          </a:xfrm>
          <a:prstGeom prst="rect">
            <a:avLst/>
          </a:prstGeom>
        </p:spPr>
      </p:pic>
      <p:pic>
        <p:nvPicPr>
          <p:cNvPr id="3" name="Picture 2" descr="A picture containing graphics, logo, font, circle&#10;&#10;Description automatically generated">
            <a:extLst>
              <a:ext uri="{FF2B5EF4-FFF2-40B4-BE49-F238E27FC236}">
                <a16:creationId xmlns:a16="http://schemas.microsoft.com/office/drawing/2014/main" id="{30D53798-4250-F12C-294D-B0F43F2DE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187" y="2974725"/>
            <a:ext cx="1220865" cy="763041"/>
          </a:xfrm>
          <a:prstGeom prst="rect">
            <a:avLst/>
          </a:prstGeom>
        </p:spPr>
      </p:pic>
      <p:pic>
        <p:nvPicPr>
          <p:cNvPr id="4" name="Picture 3">
            <a:extLst>
              <a:ext uri="{FF2B5EF4-FFF2-40B4-BE49-F238E27FC236}">
                <a16:creationId xmlns:a16="http://schemas.microsoft.com/office/drawing/2014/main" id="{84F161A1-F5CC-80B9-59DC-6461098211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8162" y="2082218"/>
            <a:ext cx="456450" cy="455100"/>
          </a:xfrm>
          <a:prstGeom prst="rect">
            <a:avLst/>
          </a:prstGeom>
        </p:spPr>
      </p:pic>
      <p:pic>
        <p:nvPicPr>
          <p:cNvPr id="5" name="Picture 4">
            <a:extLst>
              <a:ext uri="{FF2B5EF4-FFF2-40B4-BE49-F238E27FC236}">
                <a16:creationId xmlns:a16="http://schemas.microsoft.com/office/drawing/2014/main" id="{053985AF-F6F4-DD1D-DB47-CD0BF8FC36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44720" y="3103748"/>
            <a:ext cx="1220865" cy="406467"/>
          </a:xfrm>
          <a:prstGeom prst="rect">
            <a:avLst/>
          </a:prstGeom>
        </p:spPr>
      </p:pic>
    </p:spTree>
    <p:extLst>
      <p:ext uri="{BB962C8B-B14F-4D97-AF65-F5344CB8AC3E}">
        <p14:creationId xmlns:p14="http://schemas.microsoft.com/office/powerpoint/2010/main" val="240628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4" y="2079575"/>
            <a:ext cx="6677751"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Questions?</a:t>
            </a:r>
            <a:br>
              <a:rPr lang="en" dirty="0"/>
            </a:br>
            <a:endParaRPr dirty="0"/>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08</a:t>
            </a:r>
            <a:endParaRPr dirty="0"/>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847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272" y="811018"/>
            <a:ext cx="4514850" cy="3000375"/>
          </a:xfrm>
          <a:prstGeom prst="rect">
            <a:avLst/>
          </a:prstGeom>
        </p:spPr>
      </p:pic>
      <p:sp>
        <p:nvSpPr>
          <p:cNvPr id="6" name="Google Shape;1879;p40"/>
          <p:cNvSpPr txBox="1">
            <a:spLocks noGrp="1"/>
          </p:cNvSpPr>
          <p:nvPr>
            <p:ph type="title"/>
          </p:nvPr>
        </p:nvSpPr>
        <p:spPr>
          <a:xfrm>
            <a:off x="1007822" y="3811393"/>
            <a:ext cx="6677751" cy="15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br>
              <a:rPr lang="en" dirty="0"/>
            </a:br>
            <a:endParaRPr dirty="0"/>
          </a:p>
        </p:txBody>
      </p:sp>
    </p:spTree>
    <p:extLst>
      <p:ext uri="{BB962C8B-B14F-4D97-AF65-F5344CB8AC3E}">
        <p14:creationId xmlns:p14="http://schemas.microsoft.com/office/powerpoint/2010/main" val="11112996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br>
              <a:rPr lang="en" dirty="0"/>
            </a:br>
            <a:endParaRPr dirty="0"/>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4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Body Langugae?</a:t>
            </a:r>
            <a:endParaRPr dirty="0"/>
          </a:p>
        </p:txBody>
      </p:sp>
      <p:sp>
        <p:nvSpPr>
          <p:cNvPr id="1892" name="Google Shape;1892;p41"/>
          <p:cNvSpPr txBox="1">
            <a:spLocks noGrp="1"/>
          </p:cNvSpPr>
          <p:nvPr>
            <p:ph type="subTitle" idx="2"/>
          </p:nvPr>
        </p:nvSpPr>
        <p:spPr>
          <a:xfrm>
            <a:off x="1183451" y="2841209"/>
            <a:ext cx="6777098" cy="155419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Söhne"/>
              </a:rPr>
              <a:t>Body language is a powerful form of nonverbal communication that can convey emotions, intentions, and attitudes.</a:t>
            </a:r>
          </a:p>
          <a:p>
            <a:pPr marL="285750" lvl="0" indent="-285750" algn="l" rtl="0">
              <a:spcBef>
                <a:spcPts val="0"/>
              </a:spcBef>
              <a:spcAft>
                <a:spcPts val="0"/>
              </a:spcAft>
              <a:buFont typeface="Arial" panose="020B0604020202020204" pitchFamily="34" charset="0"/>
              <a:buChar char="•"/>
            </a:pPr>
            <a:r>
              <a:rPr lang="en-US" b="0" i="0" dirty="0">
                <a:solidFill>
                  <a:schemeClr val="tx1"/>
                </a:solidFill>
                <a:effectLst/>
                <a:latin typeface="Söhne"/>
              </a:rPr>
              <a:t>Body language is a universal form of communication that transcends language barriers and is often more impactful than verbal communication alone.</a:t>
            </a:r>
          </a:p>
          <a:p>
            <a:pPr marL="285750" lvl="0" indent="-285750" algn="l" rtl="0">
              <a:spcBef>
                <a:spcPts val="0"/>
              </a:spcBef>
              <a:spcAft>
                <a:spcPts val="0"/>
              </a:spcAft>
              <a:buFont typeface="Arial" panose="020B0604020202020204" pitchFamily="34" charset="0"/>
              <a:buChar char="•"/>
            </a:pPr>
            <a:r>
              <a:rPr lang="en-US" dirty="0">
                <a:solidFill>
                  <a:schemeClr val="tx1"/>
                </a:solidFill>
                <a:latin typeface="Söhne"/>
              </a:rPr>
              <a:t>Body language is a crucial aspect of communication that can reveal a person's true thoughts and intentions.</a:t>
            </a:r>
            <a:endParaRPr dirty="0">
              <a:solidFill>
                <a:schemeClr val="tx1"/>
              </a:solidFill>
              <a:latin typeface="Söhne"/>
            </a:endParaRPr>
          </a:p>
        </p:txBody>
      </p:sp>
      <p:sp>
        <p:nvSpPr>
          <p:cNvPr id="1893" name="Google Shape;1893;p41"/>
          <p:cNvSpPr/>
          <p:nvPr/>
        </p:nvSpPr>
        <p:spPr>
          <a:xfrm>
            <a:off x="8430775" y="10939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picture containing cartoon&#10;&#10;Description automatically generated">
            <a:extLst>
              <a:ext uri="{FF2B5EF4-FFF2-40B4-BE49-F238E27FC236}">
                <a16:creationId xmlns:a16="http://schemas.microsoft.com/office/drawing/2014/main" id="{C0E308F2-99B5-A028-7833-0B4E23947FC8}"/>
              </a:ext>
            </a:extLst>
          </p:cNvPr>
          <p:cNvPicPr>
            <a:picLocks noChangeAspect="1"/>
          </p:cNvPicPr>
          <p:nvPr/>
        </p:nvPicPr>
        <p:blipFill>
          <a:blip r:embed="rId3"/>
          <a:stretch>
            <a:fillRect/>
          </a:stretch>
        </p:blipFill>
        <p:spPr>
          <a:xfrm>
            <a:off x="2483209" y="1190471"/>
            <a:ext cx="4177582" cy="155419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4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Types of Body Language?</a:t>
            </a:r>
            <a:endParaRPr dirty="0"/>
          </a:p>
        </p:txBody>
      </p:sp>
      <p:sp>
        <p:nvSpPr>
          <p:cNvPr id="1893" name="Google Shape;1893;p41"/>
          <p:cNvSpPr/>
          <p:nvPr/>
        </p:nvSpPr>
        <p:spPr>
          <a:xfrm>
            <a:off x="8430775" y="10939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ubtitle 2">
            <a:extLst>
              <a:ext uri="{FF2B5EF4-FFF2-40B4-BE49-F238E27FC236}">
                <a16:creationId xmlns:a16="http://schemas.microsoft.com/office/drawing/2014/main" id="{ABA32792-9289-8A86-AE25-461153202BD1}"/>
              </a:ext>
            </a:extLst>
          </p:cNvPr>
          <p:cNvSpPr txBox="1">
            <a:spLocks/>
          </p:cNvSpPr>
          <p:nvPr/>
        </p:nvSpPr>
        <p:spPr>
          <a:xfrm>
            <a:off x="3581400" y="1667625"/>
            <a:ext cx="1918855" cy="24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lgn="ctr"/>
            <a:r>
              <a:rPr lang="en-US" dirty="0"/>
              <a:t>Hand Gestures</a:t>
            </a:r>
          </a:p>
        </p:txBody>
      </p:sp>
      <p:sp>
        <p:nvSpPr>
          <p:cNvPr id="5" name="Subtitle 2">
            <a:extLst>
              <a:ext uri="{FF2B5EF4-FFF2-40B4-BE49-F238E27FC236}">
                <a16:creationId xmlns:a16="http://schemas.microsoft.com/office/drawing/2014/main" id="{98EA25F3-4AAE-BE53-6074-11B20415E6AC}"/>
              </a:ext>
            </a:extLst>
          </p:cNvPr>
          <p:cNvSpPr txBox="1">
            <a:spLocks/>
          </p:cNvSpPr>
          <p:nvPr/>
        </p:nvSpPr>
        <p:spPr>
          <a:xfrm>
            <a:off x="5500255" y="1667625"/>
            <a:ext cx="1918855" cy="24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lgn="ctr"/>
            <a:r>
              <a:rPr lang="en-US" dirty="0"/>
              <a:t>Body Movements</a:t>
            </a:r>
          </a:p>
        </p:txBody>
      </p:sp>
      <p:sp>
        <p:nvSpPr>
          <p:cNvPr id="9" name="Subtitle 2">
            <a:extLst>
              <a:ext uri="{FF2B5EF4-FFF2-40B4-BE49-F238E27FC236}">
                <a16:creationId xmlns:a16="http://schemas.microsoft.com/office/drawing/2014/main" id="{FBB2A179-BACA-7365-4B4A-94578488A89A}"/>
              </a:ext>
            </a:extLst>
          </p:cNvPr>
          <p:cNvSpPr txBox="1">
            <a:spLocks/>
          </p:cNvSpPr>
          <p:nvPr/>
        </p:nvSpPr>
        <p:spPr>
          <a:xfrm>
            <a:off x="1662545" y="1667625"/>
            <a:ext cx="1918855" cy="242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lgn="ctr"/>
            <a:r>
              <a:rPr lang="en-US" dirty="0"/>
              <a:t>Facial Expressions</a:t>
            </a:r>
          </a:p>
        </p:txBody>
      </p:sp>
      <p:pic>
        <p:nvPicPr>
          <p:cNvPr id="13" name="Picture 12" descr="A group of orange faces with a question mark&#10;&#10;Description automatically generated with low confidence">
            <a:extLst>
              <a:ext uri="{FF2B5EF4-FFF2-40B4-BE49-F238E27FC236}">
                <a16:creationId xmlns:a16="http://schemas.microsoft.com/office/drawing/2014/main" id="{53890F0B-16E4-3F38-1580-E094007F16C7}"/>
              </a:ext>
            </a:extLst>
          </p:cNvPr>
          <p:cNvPicPr>
            <a:picLocks noChangeAspect="1"/>
          </p:cNvPicPr>
          <p:nvPr/>
        </p:nvPicPr>
        <p:blipFill>
          <a:blip r:embed="rId3">
            <a:duotone>
              <a:schemeClr val="accent1">
                <a:shade val="45000"/>
                <a:satMod val="135000"/>
              </a:schemeClr>
              <a:prstClr val="white"/>
            </a:duotone>
          </a:blip>
          <a:stretch>
            <a:fillRect/>
          </a:stretch>
        </p:blipFill>
        <p:spPr>
          <a:xfrm>
            <a:off x="1662545" y="2203997"/>
            <a:ext cx="2216521" cy="1347355"/>
          </a:xfrm>
          <a:prstGeom prst="rect">
            <a:avLst/>
          </a:prstGeom>
        </p:spPr>
      </p:pic>
      <p:pic>
        <p:nvPicPr>
          <p:cNvPr id="15" name="Picture 14" descr="A picture containing black, darkness&#10;&#10;Description automatically generated">
            <a:extLst>
              <a:ext uri="{FF2B5EF4-FFF2-40B4-BE49-F238E27FC236}">
                <a16:creationId xmlns:a16="http://schemas.microsoft.com/office/drawing/2014/main" id="{B0405880-7344-C56B-2050-1914425B6887}"/>
              </a:ext>
            </a:extLst>
          </p:cNvPr>
          <p:cNvPicPr>
            <a:picLocks noChangeAspect="1"/>
          </p:cNvPicPr>
          <p:nvPr/>
        </p:nvPicPr>
        <p:blipFill>
          <a:blip r:embed="rId4">
            <a:duotone>
              <a:schemeClr val="bg2">
                <a:shade val="45000"/>
                <a:satMod val="135000"/>
              </a:schemeClr>
              <a:prstClr val="white"/>
            </a:duotone>
          </a:blip>
          <a:stretch>
            <a:fillRect/>
          </a:stretch>
        </p:blipFill>
        <p:spPr>
          <a:xfrm>
            <a:off x="5908098" y="2229108"/>
            <a:ext cx="1297132" cy="1297132"/>
          </a:xfrm>
          <a:prstGeom prst="rect">
            <a:avLst/>
          </a:prstGeom>
        </p:spPr>
      </p:pic>
      <p:pic>
        <p:nvPicPr>
          <p:cNvPr id="17" name="Picture 16" descr="A picture containing black, darkness&#10;&#10;Description automatically generated">
            <a:extLst>
              <a:ext uri="{FF2B5EF4-FFF2-40B4-BE49-F238E27FC236}">
                <a16:creationId xmlns:a16="http://schemas.microsoft.com/office/drawing/2014/main" id="{F7E0E731-84F1-2CFD-525B-D7A2DE520177}"/>
              </a:ext>
            </a:extLst>
          </p:cNvPr>
          <p:cNvPicPr>
            <a:picLocks noChangeAspect="1"/>
          </p:cNvPicPr>
          <p:nvPr/>
        </p:nvPicPr>
        <p:blipFill>
          <a:blip r:embed="rId5">
            <a:duotone>
              <a:schemeClr val="bg2">
                <a:shade val="45000"/>
                <a:satMod val="135000"/>
              </a:schemeClr>
              <a:prstClr val="white"/>
            </a:duotone>
          </a:blip>
          <a:stretch>
            <a:fillRect/>
          </a:stretch>
        </p:blipFill>
        <p:spPr>
          <a:xfrm>
            <a:off x="4036537" y="2229108"/>
            <a:ext cx="1256765" cy="1256765"/>
          </a:xfrm>
          <a:prstGeom prst="rect">
            <a:avLst/>
          </a:prstGeom>
        </p:spPr>
      </p:pic>
    </p:spTree>
    <p:extLst>
      <p:ext uri="{BB962C8B-B14F-4D97-AF65-F5344CB8AC3E}">
        <p14:creationId xmlns:p14="http://schemas.microsoft.com/office/powerpoint/2010/main" val="3049038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4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 of the project</a:t>
            </a:r>
            <a:endParaRPr dirty="0"/>
          </a:p>
        </p:txBody>
      </p:sp>
      <p:sp>
        <p:nvSpPr>
          <p:cNvPr id="1892" name="Google Shape;1892;p41"/>
          <p:cNvSpPr txBox="1">
            <a:spLocks noGrp="1"/>
          </p:cNvSpPr>
          <p:nvPr>
            <p:ph type="subTitle" idx="2"/>
          </p:nvPr>
        </p:nvSpPr>
        <p:spPr>
          <a:xfrm>
            <a:off x="1038292" y="1986279"/>
            <a:ext cx="3821378" cy="1560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600" dirty="0">
                <a:latin typeface="Söhne"/>
              </a:rPr>
              <a:t>Our project is a website which aims to leverage artificial intelligence to analyze and decode body language from videos.</a:t>
            </a:r>
          </a:p>
        </p:txBody>
      </p:sp>
      <p:sp>
        <p:nvSpPr>
          <p:cNvPr id="1893" name="Google Shape;1893;p41"/>
          <p:cNvSpPr/>
          <p:nvPr/>
        </p:nvSpPr>
        <p:spPr>
          <a:xfrm>
            <a:off x="8430775" y="109392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picture containing graphics, art, cartoon, design">
            <a:extLst>
              <a:ext uri="{FF2B5EF4-FFF2-40B4-BE49-F238E27FC236}">
                <a16:creationId xmlns:a16="http://schemas.microsoft.com/office/drawing/2014/main" id="{7C93979D-A647-E7A7-115A-C349A549C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42872"/>
            <a:ext cx="3533708" cy="2141427"/>
          </a:xfrm>
          <a:prstGeom prst="rect">
            <a:avLst/>
          </a:prstGeom>
        </p:spPr>
      </p:pic>
    </p:spTree>
    <p:extLst>
      <p:ext uri="{BB962C8B-B14F-4D97-AF65-F5344CB8AC3E}">
        <p14:creationId xmlns:p14="http://schemas.microsoft.com/office/powerpoint/2010/main" val="3797610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40"/>
          <p:cNvSpPr txBox="1">
            <a:spLocks noGrp="1"/>
          </p:cNvSpPr>
          <p:nvPr>
            <p:ph type="title"/>
          </p:nvPr>
        </p:nvSpPr>
        <p:spPr>
          <a:xfrm>
            <a:off x="1007825" y="2079575"/>
            <a:ext cx="55926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Problem</a:t>
            </a:r>
            <a:br>
              <a:rPr lang="en" dirty="0"/>
            </a:br>
            <a:endParaRPr dirty="0"/>
          </a:p>
        </p:txBody>
      </p:sp>
      <p:sp>
        <p:nvSpPr>
          <p:cNvPr id="1880" name="Google Shape;1880;p40"/>
          <p:cNvSpPr txBox="1">
            <a:spLocks noGrp="1"/>
          </p:cNvSpPr>
          <p:nvPr>
            <p:ph type="title" idx="2"/>
          </p:nvPr>
        </p:nvSpPr>
        <p:spPr>
          <a:xfrm>
            <a:off x="1007825" y="1012925"/>
            <a:ext cx="16521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cxnSp>
        <p:nvCxnSpPr>
          <p:cNvPr id="1882" name="Google Shape;1882;p40"/>
          <p:cNvCxnSpPr/>
          <p:nvPr/>
        </p:nvCxnSpPr>
        <p:spPr>
          <a:xfrm>
            <a:off x="1108057" y="1928825"/>
            <a:ext cx="1547700" cy="0"/>
          </a:xfrm>
          <a:prstGeom prst="straightConnector1">
            <a:avLst/>
          </a:prstGeom>
          <a:noFill/>
          <a:ln w="19050" cap="flat" cmpd="sng">
            <a:solidFill>
              <a:schemeClr val="accent2"/>
            </a:solidFill>
            <a:prstDash val="solid"/>
            <a:round/>
            <a:headEnd type="none" w="med" len="med"/>
            <a:tailEnd type="none" w="med" len="med"/>
          </a:ln>
        </p:spPr>
      </p:cxnSp>
      <p:sp>
        <p:nvSpPr>
          <p:cNvPr id="1883" name="Google Shape;1883;p40"/>
          <p:cNvSpPr/>
          <p:nvPr/>
        </p:nvSpPr>
        <p:spPr>
          <a:xfrm rot="10800000" flipH="1">
            <a:off x="5768576" y="-956250"/>
            <a:ext cx="1917000" cy="1917000"/>
          </a:xfrm>
          <a:prstGeom prst="blockArc">
            <a:avLst>
              <a:gd name="adj1" fmla="val 10800000"/>
              <a:gd name="adj2" fmla="val 36061"/>
              <a:gd name="adj3" fmla="val 23276"/>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8085750" y="4373825"/>
            <a:ext cx="1547700" cy="15477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7630650" y="4023675"/>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470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10" name="Google Shape;1910;p43"/>
          <p:cNvSpPr/>
          <p:nvPr/>
        </p:nvSpPr>
        <p:spPr>
          <a:xfrm>
            <a:off x="8424000" y="1238600"/>
            <a:ext cx="455100" cy="455100"/>
          </a:xfrm>
          <a:prstGeom prst="ellipse">
            <a:avLst/>
          </a:prstGeom>
          <a:gradFill>
            <a:gsLst>
              <a:gs pos="0">
                <a:schemeClr val="accent2"/>
              </a:gs>
              <a:gs pos="100000">
                <a:srgbClr val="9AA6FF"/>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05;p43">
            <a:extLst>
              <a:ext uri="{FF2B5EF4-FFF2-40B4-BE49-F238E27FC236}">
                <a16:creationId xmlns:a16="http://schemas.microsoft.com/office/drawing/2014/main" id="{C3AF0B23-A991-98BE-3312-A63042192888}"/>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Problem</a:t>
            </a:r>
            <a:endParaRPr dirty="0"/>
          </a:p>
        </p:txBody>
      </p:sp>
      <p:sp>
        <p:nvSpPr>
          <p:cNvPr id="18" name="Subtitle 17"/>
          <p:cNvSpPr>
            <a:spLocks noGrp="1"/>
          </p:cNvSpPr>
          <p:nvPr>
            <p:ph type="subTitle" idx="5"/>
          </p:nvPr>
        </p:nvSpPr>
        <p:spPr>
          <a:xfrm>
            <a:off x="720000" y="1589349"/>
            <a:ext cx="3613800" cy="731287"/>
          </a:xfrm>
        </p:spPr>
        <p:txBody>
          <a:bodyPr/>
          <a:lstStyle/>
          <a:p>
            <a:r>
              <a:rPr lang="en-GB" b="0" dirty="0" smtClean="0"/>
              <a:t>1) Misunderstanding </a:t>
            </a:r>
            <a:r>
              <a:rPr lang="en-GB" b="0" dirty="0"/>
              <a:t>nonverbal cues</a:t>
            </a:r>
            <a:endParaRPr lang="ar-EG" dirty="0"/>
          </a:p>
        </p:txBody>
      </p:sp>
      <p:sp>
        <p:nvSpPr>
          <p:cNvPr id="19" name="Subtitle 18"/>
          <p:cNvSpPr>
            <a:spLocks noGrp="1"/>
          </p:cNvSpPr>
          <p:nvPr>
            <p:ph type="subTitle" idx="6"/>
          </p:nvPr>
        </p:nvSpPr>
        <p:spPr>
          <a:xfrm>
            <a:off x="720000" y="3020177"/>
            <a:ext cx="3613800" cy="616641"/>
          </a:xfrm>
        </p:spPr>
        <p:txBody>
          <a:bodyPr/>
          <a:lstStyle/>
          <a:p>
            <a:r>
              <a:rPr lang="en-GB" b="0" dirty="0" smtClean="0"/>
              <a:t>3)Unconscious </a:t>
            </a:r>
            <a:r>
              <a:rPr lang="en-GB" b="0" dirty="0"/>
              <a:t>signals</a:t>
            </a:r>
            <a:endParaRPr lang="ar-EG" dirty="0"/>
          </a:p>
        </p:txBody>
      </p:sp>
      <p:sp>
        <p:nvSpPr>
          <p:cNvPr id="20" name="Subtitle 19"/>
          <p:cNvSpPr>
            <a:spLocks noGrp="1"/>
          </p:cNvSpPr>
          <p:nvPr>
            <p:ph type="subTitle" idx="7"/>
          </p:nvPr>
        </p:nvSpPr>
        <p:spPr>
          <a:xfrm>
            <a:off x="4524321" y="1589349"/>
            <a:ext cx="3613800" cy="731287"/>
          </a:xfrm>
        </p:spPr>
        <p:txBody>
          <a:bodyPr/>
          <a:lstStyle/>
          <a:p>
            <a:r>
              <a:rPr lang="en-US" b="0" dirty="0"/>
              <a:t>2</a:t>
            </a:r>
            <a:r>
              <a:rPr lang="en-US" b="0" dirty="0" smtClean="0"/>
              <a:t>) Inconsistency </a:t>
            </a:r>
            <a:r>
              <a:rPr lang="en-US" b="0" dirty="0"/>
              <a:t>between words and body language</a:t>
            </a:r>
            <a:endParaRPr lang="ar-EG" dirty="0"/>
          </a:p>
        </p:txBody>
      </p:sp>
      <p:sp>
        <p:nvSpPr>
          <p:cNvPr id="21" name="Subtitle 20"/>
          <p:cNvSpPr>
            <a:spLocks noGrp="1"/>
          </p:cNvSpPr>
          <p:nvPr>
            <p:ph type="subTitle" idx="8"/>
          </p:nvPr>
        </p:nvSpPr>
        <p:spPr>
          <a:xfrm>
            <a:off x="4524321" y="2888560"/>
            <a:ext cx="3613800" cy="748258"/>
          </a:xfrm>
        </p:spPr>
        <p:txBody>
          <a:bodyPr/>
          <a:lstStyle/>
          <a:p>
            <a:r>
              <a:rPr lang="en-GB" b="0" dirty="0" smtClean="0"/>
              <a:t>4)Body </a:t>
            </a:r>
            <a:r>
              <a:rPr lang="en-GB" b="0" dirty="0"/>
              <a:t>language in conflicts</a:t>
            </a:r>
            <a:endParaRPr lang="ar-EG" dirty="0"/>
          </a:p>
        </p:txBody>
      </p:sp>
    </p:spTree>
    <p:extLst>
      <p:ext uri="{BB962C8B-B14F-4D97-AF65-F5344CB8AC3E}">
        <p14:creationId xmlns:p14="http://schemas.microsoft.com/office/powerpoint/2010/main" val="2980930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clusions and Recommendations: A Summary of Key Findings for College by Slidesgo">
  <a:themeElements>
    <a:clrScheme name="Simple Light">
      <a:dk1>
        <a:srgbClr val="FFFFFF"/>
      </a:dk1>
      <a:lt1>
        <a:srgbClr val="211F34"/>
      </a:lt1>
      <a:dk2>
        <a:srgbClr val="818FF9"/>
      </a:dk2>
      <a:lt2>
        <a:srgbClr val="FFDE6F"/>
      </a:lt2>
      <a:accent1>
        <a:srgbClr val="5C6ACF"/>
      </a:accent1>
      <a:accent2>
        <a:srgbClr val="F3B0F3"/>
      </a:accent2>
      <a:accent3>
        <a:srgbClr val="2E2D4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595</Words>
  <Application>Microsoft Office PowerPoint</Application>
  <PresentationFormat>On-screen Show (16:9)</PresentationFormat>
  <Paragraphs>118</Paragraphs>
  <Slides>33</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Nunito Light</vt:lpstr>
      <vt:lpstr>Barlow Light</vt:lpstr>
      <vt:lpstr>Barlow</vt:lpstr>
      <vt:lpstr>Anaheim</vt:lpstr>
      <vt:lpstr>Epilogue</vt:lpstr>
      <vt:lpstr>Söhne</vt:lpstr>
      <vt:lpstr>Conclusions and Recommendations: A Summary of Key Findings for College by Slidesgo</vt:lpstr>
      <vt:lpstr>Body Language Decoder</vt:lpstr>
      <vt:lpstr>Our team</vt:lpstr>
      <vt:lpstr>Table of contents</vt:lpstr>
      <vt:lpstr>Introduction </vt:lpstr>
      <vt:lpstr>What is Body Langugae?</vt:lpstr>
      <vt:lpstr>Types of Body Language?</vt:lpstr>
      <vt:lpstr>Overview of the project</vt:lpstr>
      <vt:lpstr>The Problem </vt:lpstr>
      <vt:lpstr>The Problem</vt:lpstr>
      <vt:lpstr>Objectives </vt:lpstr>
      <vt:lpstr>Objectives</vt:lpstr>
      <vt:lpstr>Solution </vt:lpstr>
      <vt:lpstr>How did we get the actions?</vt:lpstr>
      <vt:lpstr>Examples</vt:lpstr>
      <vt:lpstr>The Solution</vt:lpstr>
      <vt:lpstr>User Scenario</vt:lpstr>
      <vt:lpstr>Admin Scenario</vt:lpstr>
      <vt:lpstr>Demo Video</vt:lpstr>
      <vt:lpstr>Challenges </vt:lpstr>
      <vt:lpstr>Challenges</vt:lpstr>
      <vt:lpstr>Solving challenges </vt:lpstr>
      <vt:lpstr>Dataset Collector</vt:lpstr>
      <vt:lpstr>Demo Video</vt:lpstr>
      <vt:lpstr>AI Technologies</vt:lpstr>
      <vt:lpstr>Body Landmarks</vt:lpstr>
      <vt:lpstr>Future Work </vt:lpstr>
      <vt:lpstr>Future Work</vt:lpstr>
      <vt:lpstr>Future Work</vt:lpstr>
      <vt:lpstr>Tools And Technologies </vt:lpstr>
      <vt:lpstr>Tools And Technologies</vt:lpstr>
      <vt:lpstr>Tools And Technologies</vt:lpstr>
      <vt:lpstr>Questions? </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Body Language Decoder</dc:title>
  <dc:creator>Omar Ashraf</dc:creator>
  <cp:lastModifiedBy>azza</cp:lastModifiedBy>
  <cp:revision>10</cp:revision>
  <dcterms:modified xsi:type="dcterms:W3CDTF">2023-06-11T22:02:09Z</dcterms:modified>
</cp:coreProperties>
</file>